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60" r:id="rId2"/>
  </p:sldMasterIdLst>
  <p:notesMasterIdLst>
    <p:notesMasterId r:id="rId48"/>
  </p:notesMasterIdLst>
  <p:handoutMasterIdLst>
    <p:handoutMasterId r:id="rId49"/>
  </p:handoutMasterIdLst>
  <p:sldIdLst>
    <p:sldId id="582" r:id="rId3"/>
    <p:sldId id="581" r:id="rId4"/>
    <p:sldId id="611" r:id="rId5"/>
    <p:sldId id="597" r:id="rId6"/>
    <p:sldId id="598" r:id="rId7"/>
    <p:sldId id="599" r:id="rId8"/>
    <p:sldId id="600" r:id="rId9"/>
    <p:sldId id="601" r:id="rId10"/>
    <p:sldId id="602" r:id="rId11"/>
    <p:sldId id="603" r:id="rId12"/>
    <p:sldId id="604" r:id="rId13"/>
    <p:sldId id="605" r:id="rId14"/>
    <p:sldId id="609" r:id="rId15"/>
    <p:sldId id="606" r:id="rId16"/>
    <p:sldId id="607" r:id="rId17"/>
    <p:sldId id="596" r:id="rId18"/>
    <p:sldId id="584" r:id="rId19"/>
    <p:sldId id="610" r:id="rId20"/>
    <p:sldId id="569" r:id="rId21"/>
    <p:sldId id="570" r:id="rId22"/>
    <p:sldId id="571" r:id="rId23"/>
    <p:sldId id="572" r:id="rId24"/>
    <p:sldId id="573" r:id="rId25"/>
    <p:sldId id="574" r:id="rId26"/>
    <p:sldId id="575" r:id="rId27"/>
    <p:sldId id="576" r:id="rId28"/>
    <p:sldId id="577" r:id="rId29"/>
    <p:sldId id="578" r:id="rId30"/>
    <p:sldId id="579" r:id="rId31"/>
    <p:sldId id="568" r:id="rId32"/>
    <p:sldId id="559" r:id="rId33"/>
    <p:sldId id="550" r:id="rId34"/>
    <p:sldId id="551" r:id="rId35"/>
    <p:sldId id="552" r:id="rId36"/>
    <p:sldId id="553" r:id="rId37"/>
    <p:sldId id="562" r:id="rId38"/>
    <p:sldId id="558" r:id="rId39"/>
    <p:sldId id="566" r:id="rId40"/>
    <p:sldId id="567" r:id="rId41"/>
    <p:sldId id="560" r:id="rId42"/>
    <p:sldId id="613" r:id="rId43"/>
    <p:sldId id="580" r:id="rId44"/>
    <p:sldId id="585" r:id="rId45"/>
    <p:sldId id="612" r:id="rId46"/>
    <p:sldId id="583" r:id="rId47"/>
  </p:sldIdLst>
  <p:sldSz cx="9906000" cy="6858000" type="A4"/>
  <p:notesSz cx="6794500" cy="9918700"/>
  <p:kinsoku lang="ja-JP" invalStChars="、。，．・：；？！゛゜ヽヾゝゞ々ー’”）〕］｝〉》」』】°‰′″℃￠％ぁぃぅぇぉっゃゅょゎァィゥェォッャュョヮヵヶ!%),.:;?]}｡｣､･ｧｨｩｪｫｬｭｮｯｰﾞﾟ" invalEndChars="‘“（〔［｛〈《「『【￥＄$([\{｢￡"/>
  <p:defaultTextStyle>
    <a:defPPr>
      <a:defRPr lang="es-ES_trad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120">
          <p15:clr>
            <a:srgbClr val="A4A3A4"/>
          </p15:clr>
        </p15:guide>
      </p15:sldGuideLst>
    </p:ext>
    <p:ext uri="{2D200454-40CA-4A62-9FC3-DE9A4176ACB9}">
      <p15:notesGuideLst xmlns:p15="http://schemas.microsoft.com/office/powerpoint/2012/main" xmlns="">
        <p15:guide id="1" orient="horz" pos="3124">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333366"/>
    <a:srgbClr val="B31B34"/>
    <a:srgbClr val="474747"/>
    <a:srgbClr val="E0C4C9"/>
    <a:srgbClr val="DEC6CA"/>
    <a:srgbClr val="D3556A"/>
    <a:srgbClr val="D48895"/>
    <a:srgbClr val="D1818E"/>
    <a:srgbClr val="E7B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3" autoAdjust="0"/>
    <p:restoredTop sz="91379" autoAdjust="0"/>
  </p:normalViewPr>
  <p:slideViewPr>
    <p:cSldViewPr snapToGrid="0">
      <p:cViewPr varScale="1">
        <p:scale>
          <a:sx n="32" d="100"/>
          <a:sy n="32" d="100"/>
        </p:scale>
        <p:origin x="-512" y="-60"/>
      </p:cViewPr>
      <p:guideLst>
        <p:guide orient="horz" pos="2161"/>
        <p:guide pos="31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234" y="-102"/>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0A642-96F5-4E3E-B66E-766F4C51E99E}" type="doc">
      <dgm:prSet loTypeId="urn:microsoft.com/office/officeart/2005/8/layout/lProcess2" loCatId="list" qsTypeId="urn:microsoft.com/office/officeart/2005/8/quickstyle/simple1" qsCatId="simple" csTypeId="urn:microsoft.com/office/officeart/2005/8/colors/accent1_2" csCatId="accent1" phldr="1"/>
      <dgm:spPr/>
    </dgm:pt>
    <dgm:pt modelId="{6AE061C3-DE5C-4BCC-8303-F95DDB8ABF22}">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solidFill>
                <a:schemeClr val="bg1"/>
              </a:solidFill>
            </a:rPr>
            <a:t>Drug Trafficking</a:t>
          </a:r>
        </a:p>
      </dgm:t>
    </dgm:pt>
    <dgm:pt modelId="{DFB57948-69EB-44B6-B7FB-1BDF07F3658F}" type="parTrans" cxnId="{3C97C215-8770-4056-9759-41F32C7CEA54}">
      <dgm:prSet/>
      <dgm:spPr/>
      <dgm:t>
        <a:bodyPr/>
        <a:lstStyle/>
        <a:p>
          <a:endParaRPr lang="en-GB"/>
        </a:p>
      </dgm:t>
    </dgm:pt>
    <dgm:pt modelId="{E8CE36A9-DDA8-4AAC-B75A-A681112B4988}" type="sibTrans" cxnId="{3C97C215-8770-4056-9759-41F32C7CEA54}">
      <dgm:prSet/>
      <dgm:spPr/>
      <dgm:t>
        <a:bodyPr/>
        <a:lstStyle/>
        <a:p>
          <a:endParaRPr lang="en-GB"/>
        </a:p>
      </dgm:t>
    </dgm:pt>
    <dgm:pt modelId="{2A64D40C-3186-4FFD-9566-A9F999801C0C}">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solidFill>
                <a:schemeClr val="bg1"/>
              </a:solidFill>
            </a:rPr>
            <a:t>Metal Theft</a:t>
          </a:r>
        </a:p>
      </dgm:t>
    </dgm:pt>
    <dgm:pt modelId="{EE4D6712-E125-4F89-B932-178E2C02ED08}" type="parTrans" cxnId="{B35E92EB-BF96-4FF9-AECF-D69F0C787C41}">
      <dgm:prSet/>
      <dgm:spPr/>
      <dgm:t>
        <a:bodyPr/>
        <a:lstStyle/>
        <a:p>
          <a:endParaRPr lang="en-GB"/>
        </a:p>
      </dgm:t>
    </dgm:pt>
    <dgm:pt modelId="{780FA359-C45B-4BDE-9AFE-176F370A9A60}" type="sibTrans" cxnId="{B35E92EB-BF96-4FF9-AECF-D69F0C787C41}">
      <dgm:prSet/>
      <dgm:spPr/>
      <dgm:t>
        <a:bodyPr/>
        <a:lstStyle/>
        <a:p>
          <a:endParaRPr lang="en-GB"/>
        </a:p>
      </dgm:t>
    </dgm:pt>
    <dgm:pt modelId="{B3AEAEB6-2F49-4AAC-82F6-04C417AADEC2}">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solidFill>
                <a:schemeClr val="bg1"/>
              </a:solidFill>
            </a:rPr>
            <a:t>Human Trafficking</a:t>
          </a:r>
        </a:p>
      </dgm:t>
    </dgm:pt>
    <dgm:pt modelId="{764C2EA6-BEE4-472B-A978-2FDE80D1DCD8}" type="sibTrans" cxnId="{6AAAD763-CAED-41C9-B9A4-E174160AC681}">
      <dgm:prSet/>
      <dgm:spPr/>
      <dgm:t>
        <a:bodyPr/>
        <a:lstStyle/>
        <a:p>
          <a:endParaRPr lang="en-GB"/>
        </a:p>
      </dgm:t>
    </dgm:pt>
    <dgm:pt modelId="{22CA9C8F-A5C3-4BCC-B96F-F74147F77D2F}" type="parTrans" cxnId="{6AAAD763-CAED-41C9-B9A4-E174160AC681}">
      <dgm:prSet/>
      <dgm:spPr/>
      <dgm:t>
        <a:bodyPr/>
        <a:lstStyle/>
        <a:p>
          <a:endParaRPr lang="en-GB"/>
        </a:p>
      </dgm:t>
    </dgm:pt>
    <dgm:pt modelId="{079767A1-AB1F-4601-A064-38834EF22BAB}">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Young Staff</a:t>
          </a:r>
        </a:p>
      </dgm:t>
    </dgm:pt>
    <dgm:pt modelId="{2161D02E-DC62-4135-907C-4F9592EAAC01}" type="parTrans" cxnId="{50B8B0BB-3F41-4457-8DD2-9E832A03882F}">
      <dgm:prSet/>
      <dgm:spPr/>
      <dgm:t>
        <a:bodyPr/>
        <a:lstStyle/>
        <a:p>
          <a:endParaRPr lang="en-GB"/>
        </a:p>
      </dgm:t>
    </dgm:pt>
    <dgm:pt modelId="{F4A68579-68CA-4FDE-8160-07A5F395781F}" type="sibTrans" cxnId="{50B8B0BB-3F41-4457-8DD2-9E832A03882F}">
      <dgm:prSet/>
      <dgm:spPr/>
      <dgm:t>
        <a:bodyPr/>
        <a:lstStyle/>
        <a:p>
          <a:endParaRPr lang="en-GB"/>
        </a:p>
      </dgm:t>
    </dgm:pt>
    <dgm:pt modelId="{D7105D81-8AD8-408B-A9B8-B599B1DA0A42}">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Blackout Curtains</a:t>
          </a:r>
        </a:p>
      </dgm:t>
    </dgm:pt>
    <dgm:pt modelId="{CD53197B-0A72-422C-8FED-346CF0BC10AD}" type="parTrans" cxnId="{ECC0B5C7-C3E6-432D-825A-E9002D144BBC}">
      <dgm:prSet/>
      <dgm:spPr/>
      <dgm:t>
        <a:bodyPr/>
        <a:lstStyle/>
        <a:p>
          <a:endParaRPr lang="en-GB"/>
        </a:p>
      </dgm:t>
    </dgm:pt>
    <dgm:pt modelId="{A4516C51-A631-4090-AE99-3308CDB4DBFC}" type="sibTrans" cxnId="{ECC0B5C7-C3E6-432D-825A-E9002D144BBC}">
      <dgm:prSet/>
      <dgm:spPr/>
      <dgm:t>
        <a:bodyPr/>
        <a:lstStyle/>
        <a:p>
          <a:endParaRPr lang="en-GB"/>
        </a:p>
      </dgm:t>
    </dgm:pt>
    <dgm:pt modelId="{9922D7E4-8F09-4F05-9982-629EF3904A38}">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Cheap Prices</a:t>
          </a:r>
        </a:p>
      </dgm:t>
    </dgm:pt>
    <dgm:pt modelId="{3E6B3FEE-B7D5-4A3F-A1A1-F53586EA1758}" type="parTrans" cxnId="{A8B6546A-D9AC-4322-856E-E272C38F182B}">
      <dgm:prSet/>
      <dgm:spPr/>
      <dgm:t>
        <a:bodyPr/>
        <a:lstStyle/>
        <a:p>
          <a:endParaRPr lang="en-GB"/>
        </a:p>
      </dgm:t>
    </dgm:pt>
    <dgm:pt modelId="{FF3C597C-7D8E-476A-8B32-F476A71080A4}" type="sibTrans" cxnId="{A8B6546A-D9AC-4322-856E-E272C38F182B}">
      <dgm:prSet/>
      <dgm:spPr/>
      <dgm:t>
        <a:bodyPr/>
        <a:lstStyle/>
        <a:p>
          <a:endParaRPr lang="en-GB"/>
        </a:p>
      </dgm:t>
    </dgm:pt>
    <dgm:pt modelId="{4D46F87C-A26F-4F72-B3C6-D66C8B02D4EB}">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Poor Service</a:t>
          </a:r>
        </a:p>
      </dgm:t>
    </dgm:pt>
    <dgm:pt modelId="{A322370D-A3E2-41F7-82F8-4ECF96DEEC2B}" type="parTrans" cxnId="{1050B48E-3FD7-49CD-8E40-E1E3C7A4629A}">
      <dgm:prSet/>
      <dgm:spPr/>
      <dgm:t>
        <a:bodyPr/>
        <a:lstStyle/>
        <a:p>
          <a:endParaRPr lang="en-GB"/>
        </a:p>
      </dgm:t>
    </dgm:pt>
    <dgm:pt modelId="{ECB7AD7C-2EB4-4C30-8535-B01DB0B0D70E}" type="sibTrans" cxnId="{1050B48E-3FD7-49CD-8E40-E1E3C7A4629A}">
      <dgm:prSet/>
      <dgm:spPr/>
      <dgm:t>
        <a:bodyPr/>
        <a:lstStyle/>
        <a:p>
          <a:endParaRPr lang="en-GB"/>
        </a:p>
      </dgm:t>
    </dgm:pt>
    <dgm:pt modelId="{1B503416-06D5-4ED9-874A-C18B7591FBD6}">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Begging</a:t>
          </a:r>
        </a:p>
      </dgm:t>
    </dgm:pt>
    <dgm:pt modelId="{279A0457-26C8-44E1-9DA8-BA23F20B7308}" type="parTrans" cxnId="{F41BFC01-3C2F-4C12-A84A-2DE26FC017E8}">
      <dgm:prSet/>
      <dgm:spPr/>
      <dgm:t>
        <a:bodyPr/>
        <a:lstStyle/>
        <a:p>
          <a:endParaRPr lang="en-GB"/>
        </a:p>
      </dgm:t>
    </dgm:pt>
    <dgm:pt modelId="{57EEDC1A-46FC-4930-AF58-CF38545F75D0}" type="sibTrans" cxnId="{F41BFC01-3C2F-4C12-A84A-2DE26FC017E8}">
      <dgm:prSet/>
      <dgm:spPr/>
      <dgm:t>
        <a:bodyPr/>
        <a:lstStyle/>
        <a:p>
          <a:endParaRPr lang="en-GB"/>
        </a:p>
      </dgm:t>
    </dgm:pt>
    <dgm:pt modelId="{2CCBB334-6DBC-40CB-AC06-2DEDDC05F7C7}">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High Visitor Volume</a:t>
          </a:r>
        </a:p>
      </dgm:t>
    </dgm:pt>
    <dgm:pt modelId="{C3B19443-4A62-4FD7-B4F9-B942131140EA}" type="parTrans" cxnId="{C9DE0071-E448-469A-81E4-A8DB13CFDFAA}">
      <dgm:prSet/>
      <dgm:spPr/>
      <dgm:t>
        <a:bodyPr/>
        <a:lstStyle/>
        <a:p>
          <a:endParaRPr lang="en-GB"/>
        </a:p>
      </dgm:t>
    </dgm:pt>
    <dgm:pt modelId="{CF44E90C-AA8D-45A8-9424-35B3D30645DE}" type="sibTrans" cxnId="{C9DE0071-E448-469A-81E4-A8DB13CFDFAA}">
      <dgm:prSet/>
      <dgm:spPr/>
      <dgm:t>
        <a:bodyPr/>
        <a:lstStyle/>
        <a:p>
          <a:endParaRPr lang="en-GB"/>
        </a:p>
      </dgm:t>
    </dgm:pt>
    <dgm:pt modelId="{3768A641-32EE-470F-BFC3-4E1CC9179629}">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Cash Only</a:t>
          </a:r>
        </a:p>
      </dgm:t>
    </dgm:pt>
    <dgm:pt modelId="{085D3D18-19E4-45E6-8363-244ED7121375}" type="parTrans" cxnId="{B5E8206F-4838-42EA-BB46-B5E9FD438292}">
      <dgm:prSet/>
      <dgm:spPr/>
      <dgm:t>
        <a:bodyPr/>
        <a:lstStyle/>
        <a:p>
          <a:endParaRPr lang="en-GB"/>
        </a:p>
      </dgm:t>
    </dgm:pt>
    <dgm:pt modelId="{453E2617-CC89-45A0-A1FA-E09E3D0BD91B}" type="sibTrans" cxnId="{B5E8206F-4838-42EA-BB46-B5E9FD438292}">
      <dgm:prSet/>
      <dgm:spPr/>
      <dgm:t>
        <a:bodyPr/>
        <a:lstStyle/>
        <a:p>
          <a:endParaRPr lang="en-GB"/>
        </a:p>
      </dgm:t>
    </dgm:pt>
    <dgm:pt modelId="{8C95BEEF-D65D-44A4-826C-3D3FF4434F37}">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Out of Hours</a:t>
          </a:r>
        </a:p>
      </dgm:t>
    </dgm:pt>
    <dgm:pt modelId="{0E0AB9F9-585D-426E-9F11-4690D5C00DC4}" type="parTrans" cxnId="{C2683B91-B605-43DF-B17B-064EA9D592BE}">
      <dgm:prSet/>
      <dgm:spPr/>
      <dgm:t>
        <a:bodyPr/>
        <a:lstStyle/>
        <a:p>
          <a:endParaRPr lang="en-GB"/>
        </a:p>
      </dgm:t>
    </dgm:pt>
    <dgm:pt modelId="{20A0C339-69EA-480F-96FA-577BADB16BBB}" type="sibTrans" cxnId="{C2683B91-B605-43DF-B17B-064EA9D592BE}">
      <dgm:prSet/>
      <dgm:spPr/>
      <dgm:t>
        <a:bodyPr/>
        <a:lstStyle/>
        <a:p>
          <a:endParaRPr lang="en-GB"/>
        </a:p>
      </dgm:t>
    </dgm:pt>
    <dgm:pt modelId="{21B535CE-EA41-430E-97B6-96EB33C813B6}">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Commuter Delays</a:t>
          </a:r>
        </a:p>
      </dgm:t>
    </dgm:pt>
    <dgm:pt modelId="{3A3DA308-7217-41F1-A7B4-0E4DA8FA795A}" type="parTrans" cxnId="{F8D4F73C-6CB3-4000-A124-64F6099131E0}">
      <dgm:prSet/>
      <dgm:spPr/>
      <dgm:t>
        <a:bodyPr/>
        <a:lstStyle/>
        <a:p>
          <a:endParaRPr lang="en-GB"/>
        </a:p>
      </dgm:t>
    </dgm:pt>
    <dgm:pt modelId="{980CD683-3493-4963-BEF1-42F38970AE30}" type="sibTrans" cxnId="{F8D4F73C-6CB3-4000-A124-64F6099131E0}">
      <dgm:prSet/>
      <dgm:spPr/>
      <dgm:t>
        <a:bodyPr/>
        <a:lstStyle/>
        <a:p>
          <a:endParaRPr lang="en-GB"/>
        </a:p>
      </dgm:t>
    </dgm:pt>
    <dgm:pt modelId="{365BAE71-8E96-415F-B3A5-0E74D367FE17}" type="pres">
      <dgm:prSet presAssocID="{31C0A642-96F5-4E3E-B66E-766F4C51E99E}" presName="theList" presStyleCnt="0">
        <dgm:presLayoutVars>
          <dgm:dir/>
          <dgm:animLvl val="lvl"/>
          <dgm:resizeHandles val="exact"/>
        </dgm:presLayoutVars>
      </dgm:prSet>
      <dgm:spPr/>
    </dgm:pt>
    <dgm:pt modelId="{D6E89AF0-D93B-4420-B713-C02C6B7638A6}" type="pres">
      <dgm:prSet presAssocID="{B3AEAEB6-2F49-4AAC-82F6-04C417AADEC2}" presName="compNode" presStyleCnt="0"/>
      <dgm:spPr/>
    </dgm:pt>
    <dgm:pt modelId="{56D967E2-AB91-485A-9645-7C16326E9B74}" type="pres">
      <dgm:prSet presAssocID="{B3AEAEB6-2F49-4AAC-82F6-04C417AADEC2}" presName="aNode" presStyleLbl="bgShp" presStyleIdx="0" presStyleCnt="3"/>
      <dgm:spPr/>
      <dgm:t>
        <a:bodyPr/>
        <a:lstStyle/>
        <a:p>
          <a:endParaRPr lang="da-DK"/>
        </a:p>
      </dgm:t>
    </dgm:pt>
    <dgm:pt modelId="{CBC90906-D3A6-468F-844C-A28588F82654}" type="pres">
      <dgm:prSet presAssocID="{B3AEAEB6-2F49-4AAC-82F6-04C417AADEC2}" presName="textNode" presStyleLbl="bgShp" presStyleIdx="0" presStyleCnt="3"/>
      <dgm:spPr/>
      <dgm:t>
        <a:bodyPr/>
        <a:lstStyle/>
        <a:p>
          <a:endParaRPr lang="da-DK"/>
        </a:p>
      </dgm:t>
    </dgm:pt>
    <dgm:pt modelId="{A6ABD02B-E7EC-4CCD-A48C-BDDB991D5E0E}" type="pres">
      <dgm:prSet presAssocID="{B3AEAEB6-2F49-4AAC-82F6-04C417AADEC2}" presName="compChildNode" presStyleCnt="0"/>
      <dgm:spPr/>
    </dgm:pt>
    <dgm:pt modelId="{74A5CC3D-81C3-428B-96C6-6A96A844F873}" type="pres">
      <dgm:prSet presAssocID="{B3AEAEB6-2F49-4AAC-82F6-04C417AADEC2}" presName="theInnerList" presStyleCnt="0"/>
      <dgm:spPr/>
    </dgm:pt>
    <dgm:pt modelId="{D0C69275-5769-4570-9651-A12AFA33FBB2}" type="pres">
      <dgm:prSet presAssocID="{079767A1-AB1F-4601-A064-38834EF22BAB}" presName="childNode" presStyleLbl="node1" presStyleIdx="0" presStyleCnt="9">
        <dgm:presLayoutVars>
          <dgm:bulletEnabled val="1"/>
        </dgm:presLayoutVars>
      </dgm:prSet>
      <dgm:spPr/>
      <dgm:t>
        <a:bodyPr/>
        <a:lstStyle/>
        <a:p>
          <a:endParaRPr lang="da-DK"/>
        </a:p>
      </dgm:t>
    </dgm:pt>
    <dgm:pt modelId="{06CF1025-6526-47A7-AB18-958653FEDD13}" type="pres">
      <dgm:prSet presAssocID="{079767A1-AB1F-4601-A064-38834EF22BAB}" presName="aSpace2" presStyleCnt="0"/>
      <dgm:spPr/>
    </dgm:pt>
    <dgm:pt modelId="{2D6D695F-C76D-4C68-9811-4F915A86A31E}" type="pres">
      <dgm:prSet presAssocID="{4D46F87C-A26F-4F72-B3C6-D66C8B02D4EB}" presName="childNode" presStyleLbl="node1" presStyleIdx="1" presStyleCnt="9">
        <dgm:presLayoutVars>
          <dgm:bulletEnabled val="1"/>
        </dgm:presLayoutVars>
      </dgm:prSet>
      <dgm:spPr/>
      <dgm:t>
        <a:bodyPr/>
        <a:lstStyle/>
        <a:p>
          <a:endParaRPr lang="da-DK"/>
        </a:p>
      </dgm:t>
    </dgm:pt>
    <dgm:pt modelId="{5907E055-B8A2-40F6-AB64-1E72CCC8B02C}" type="pres">
      <dgm:prSet presAssocID="{4D46F87C-A26F-4F72-B3C6-D66C8B02D4EB}" presName="aSpace2" presStyleCnt="0"/>
      <dgm:spPr/>
    </dgm:pt>
    <dgm:pt modelId="{DE3ED906-4993-4371-A183-01CC1812AEED}" type="pres">
      <dgm:prSet presAssocID="{1B503416-06D5-4ED9-874A-C18B7591FBD6}" presName="childNode" presStyleLbl="node1" presStyleIdx="2" presStyleCnt="9">
        <dgm:presLayoutVars>
          <dgm:bulletEnabled val="1"/>
        </dgm:presLayoutVars>
      </dgm:prSet>
      <dgm:spPr/>
      <dgm:t>
        <a:bodyPr/>
        <a:lstStyle/>
        <a:p>
          <a:endParaRPr lang="da-DK"/>
        </a:p>
      </dgm:t>
    </dgm:pt>
    <dgm:pt modelId="{77FDF3CB-F808-492D-8B24-44179914A0DA}" type="pres">
      <dgm:prSet presAssocID="{B3AEAEB6-2F49-4AAC-82F6-04C417AADEC2}" presName="aSpace" presStyleCnt="0"/>
      <dgm:spPr/>
    </dgm:pt>
    <dgm:pt modelId="{E9E6C023-910A-459B-9749-73EF3CBE1816}" type="pres">
      <dgm:prSet presAssocID="{6AE061C3-DE5C-4BCC-8303-F95DDB8ABF22}" presName="compNode" presStyleCnt="0"/>
      <dgm:spPr/>
    </dgm:pt>
    <dgm:pt modelId="{C90547AB-4E81-4A28-9EEC-B56837624401}" type="pres">
      <dgm:prSet presAssocID="{6AE061C3-DE5C-4BCC-8303-F95DDB8ABF22}" presName="aNode" presStyleLbl="bgShp" presStyleIdx="1" presStyleCnt="3"/>
      <dgm:spPr/>
      <dgm:t>
        <a:bodyPr/>
        <a:lstStyle/>
        <a:p>
          <a:endParaRPr lang="da-DK"/>
        </a:p>
      </dgm:t>
    </dgm:pt>
    <dgm:pt modelId="{94958F94-B53D-4E2E-BB67-271975169154}" type="pres">
      <dgm:prSet presAssocID="{6AE061C3-DE5C-4BCC-8303-F95DDB8ABF22}" presName="textNode" presStyleLbl="bgShp" presStyleIdx="1" presStyleCnt="3"/>
      <dgm:spPr/>
      <dgm:t>
        <a:bodyPr/>
        <a:lstStyle/>
        <a:p>
          <a:endParaRPr lang="da-DK"/>
        </a:p>
      </dgm:t>
    </dgm:pt>
    <dgm:pt modelId="{FD3814C0-86B0-43C2-939A-52CA8C061399}" type="pres">
      <dgm:prSet presAssocID="{6AE061C3-DE5C-4BCC-8303-F95DDB8ABF22}" presName="compChildNode" presStyleCnt="0"/>
      <dgm:spPr/>
    </dgm:pt>
    <dgm:pt modelId="{26C9416B-A744-49FE-9BB3-746420B758A8}" type="pres">
      <dgm:prSet presAssocID="{6AE061C3-DE5C-4BCC-8303-F95DDB8ABF22}" presName="theInnerList" presStyleCnt="0"/>
      <dgm:spPr/>
    </dgm:pt>
    <dgm:pt modelId="{A49958FA-B926-4CE9-BBEE-B6BDFADFE9F3}" type="pres">
      <dgm:prSet presAssocID="{D7105D81-8AD8-408B-A9B8-B599B1DA0A42}" presName="childNode" presStyleLbl="node1" presStyleIdx="3" presStyleCnt="9">
        <dgm:presLayoutVars>
          <dgm:bulletEnabled val="1"/>
        </dgm:presLayoutVars>
      </dgm:prSet>
      <dgm:spPr/>
      <dgm:t>
        <a:bodyPr/>
        <a:lstStyle/>
        <a:p>
          <a:endParaRPr lang="da-DK"/>
        </a:p>
      </dgm:t>
    </dgm:pt>
    <dgm:pt modelId="{E4E048F6-4B28-40B4-9AB3-3F61AE77E054}" type="pres">
      <dgm:prSet presAssocID="{D7105D81-8AD8-408B-A9B8-B599B1DA0A42}" presName="aSpace2" presStyleCnt="0"/>
      <dgm:spPr/>
    </dgm:pt>
    <dgm:pt modelId="{F0D901AC-E301-448B-967A-E274C9FE5BA0}" type="pres">
      <dgm:prSet presAssocID="{2CCBB334-6DBC-40CB-AC06-2DEDDC05F7C7}" presName="childNode" presStyleLbl="node1" presStyleIdx="4" presStyleCnt="9">
        <dgm:presLayoutVars>
          <dgm:bulletEnabled val="1"/>
        </dgm:presLayoutVars>
      </dgm:prSet>
      <dgm:spPr/>
      <dgm:t>
        <a:bodyPr/>
        <a:lstStyle/>
        <a:p>
          <a:endParaRPr lang="da-DK"/>
        </a:p>
      </dgm:t>
    </dgm:pt>
    <dgm:pt modelId="{12FECFBA-731F-4036-AACA-D2E3E1C9745F}" type="pres">
      <dgm:prSet presAssocID="{2CCBB334-6DBC-40CB-AC06-2DEDDC05F7C7}" presName="aSpace2" presStyleCnt="0"/>
      <dgm:spPr/>
    </dgm:pt>
    <dgm:pt modelId="{06E07041-362E-487E-872E-0AFA588B0511}" type="pres">
      <dgm:prSet presAssocID="{8C95BEEF-D65D-44A4-826C-3D3FF4434F37}" presName="childNode" presStyleLbl="node1" presStyleIdx="5" presStyleCnt="9">
        <dgm:presLayoutVars>
          <dgm:bulletEnabled val="1"/>
        </dgm:presLayoutVars>
      </dgm:prSet>
      <dgm:spPr/>
      <dgm:t>
        <a:bodyPr/>
        <a:lstStyle/>
        <a:p>
          <a:endParaRPr lang="da-DK"/>
        </a:p>
      </dgm:t>
    </dgm:pt>
    <dgm:pt modelId="{D4AF4009-B786-4BC7-A752-F9804DC0F717}" type="pres">
      <dgm:prSet presAssocID="{6AE061C3-DE5C-4BCC-8303-F95DDB8ABF22}" presName="aSpace" presStyleCnt="0"/>
      <dgm:spPr/>
    </dgm:pt>
    <dgm:pt modelId="{69C41D64-9DCC-44B9-82DB-9DB1A752B55A}" type="pres">
      <dgm:prSet presAssocID="{2A64D40C-3186-4FFD-9566-A9F999801C0C}" presName="compNode" presStyleCnt="0"/>
      <dgm:spPr/>
    </dgm:pt>
    <dgm:pt modelId="{D8235A1D-E56E-4840-B7EE-94DFFC2363DC}" type="pres">
      <dgm:prSet presAssocID="{2A64D40C-3186-4FFD-9566-A9F999801C0C}" presName="aNode" presStyleLbl="bgShp" presStyleIdx="2" presStyleCnt="3"/>
      <dgm:spPr/>
      <dgm:t>
        <a:bodyPr/>
        <a:lstStyle/>
        <a:p>
          <a:endParaRPr lang="da-DK"/>
        </a:p>
      </dgm:t>
    </dgm:pt>
    <dgm:pt modelId="{CA4C1249-C94B-42BB-917F-C9E92F2168F6}" type="pres">
      <dgm:prSet presAssocID="{2A64D40C-3186-4FFD-9566-A9F999801C0C}" presName="textNode" presStyleLbl="bgShp" presStyleIdx="2" presStyleCnt="3"/>
      <dgm:spPr/>
      <dgm:t>
        <a:bodyPr/>
        <a:lstStyle/>
        <a:p>
          <a:endParaRPr lang="da-DK"/>
        </a:p>
      </dgm:t>
    </dgm:pt>
    <dgm:pt modelId="{ED032706-A08E-4437-8DE1-4F6CEDB08A37}" type="pres">
      <dgm:prSet presAssocID="{2A64D40C-3186-4FFD-9566-A9F999801C0C}" presName="compChildNode" presStyleCnt="0"/>
      <dgm:spPr/>
    </dgm:pt>
    <dgm:pt modelId="{C77B526D-78F2-49AE-8BAE-64DAA419FC82}" type="pres">
      <dgm:prSet presAssocID="{2A64D40C-3186-4FFD-9566-A9F999801C0C}" presName="theInnerList" presStyleCnt="0"/>
      <dgm:spPr/>
    </dgm:pt>
    <dgm:pt modelId="{852A44FE-390A-40A2-965A-829FF6E380E0}" type="pres">
      <dgm:prSet presAssocID="{9922D7E4-8F09-4F05-9982-629EF3904A38}" presName="childNode" presStyleLbl="node1" presStyleIdx="6" presStyleCnt="9">
        <dgm:presLayoutVars>
          <dgm:bulletEnabled val="1"/>
        </dgm:presLayoutVars>
      </dgm:prSet>
      <dgm:spPr/>
      <dgm:t>
        <a:bodyPr/>
        <a:lstStyle/>
        <a:p>
          <a:endParaRPr lang="da-DK"/>
        </a:p>
      </dgm:t>
    </dgm:pt>
    <dgm:pt modelId="{B1A0F9D7-B9E9-46C3-A3E9-F10E0E618C92}" type="pres">
      <dgm:prSet presAssocID="{9922D7E4-8F09-4F05-9982-629EF3904A38}" presName="aSpace2" presStyleCnt="0"/>
      <dgm:spPr/>
    </dgm:pt>
    <dgm:pt modelId="{4AEB1999-B469-47E4-A966-522BC427C30E}" type="pres">
      <dgm:prSet presAssocID="{3768A641-32EE-470F-BFC3-4E1CC9179629}" presName="childNode" presStyleLbl="node1" presStyleIdx="7" presStyleCnt="9">
        <dgm:presLayoutVars>
          <dgm:bulletEnabled val="1"/>
        </dgm:presLayoutVars>
      </dgm:prSet>
      <dgm:spPr/>
      <dgm:t>
        <a:bodyPr/>
        <a:lstStyle/>
        <a:p>
          <a:endParaRPr lang="da-DK"/>
        </a:p>
      </dgm:t>
    </dgm:pt>
    <dgm:pt modelId="{72DDCBA0-1D38-4A11-8564-DB8A028A252D}" type="pres">
      <dgm:prSet presAssocID="{3768A641-32EE-470F-BFC3-4E1CC9179629}" presName="aSpace2" presStyleCnt="0"/>
      <dgm:spPr/>
    </dgm:pt>
    <dgm:pt modelId="{A89E595E-0D8D-4531-B61D-E63F9800E3D6}" type="pres">
      <dgm:prSet presAssocID="{21B535CE-EA41-430E-97B6-96EB33C813B6}" presName="childNode" presStyleLbl="node1" presStyleIdx="8" presStyleCnt="9">
        <dgm:presLayoutVars>
          <dgm:bulletEnabled val="1"/>
        </dgm:presLayoutVars>
      </dgm:prSet>
      <dgm:spPr/>
      <dgm:t>
        <a:bodyPr/>
        <a:lstStyle/>
        <a:p>
          <a:endParaRPr lang="da-DK"/>
        </a:p>
      </dgm:t>
    </dgm:pt>
  </dgm:ptLst>
  <dgm:cxnLst>
    <dgm:cxn modelId="{CADD2C48-6316-4DD7-9C58-A119C2F94CE1}" type="presOf" srcId="{1B503416-06D5-4ED9-874A-C18B7591FBD6}" destId="{DE3ED906-4993-4371-A183-01CC1812AEED}" srcOrd="0" destOrd="0" presId="urn:microsoft.com/office/officeart/2005/8/layout/lProcess2"/>
    <dgm:cxn modelId="{84A56B1F-F524-4D96-9998-14D4DC5FC84A}" type="presOf" srcId="{B3AEAEB6-2F49-4AAC-82F6-04C417AADEC2}" destId="{56D967E2-AB91-485A-9645-7C16326E9B74}" srcOrd="0" destOrd="0" presId="urn:microsoft.com/office/officeart/2005/8/layout/lProcess2"/>
    <dgm:cxn modelId="{F41BFC01-3C2F-4C12-A84A-2DE26FC017E8}" srcId="{B3AEAEB6-2F49-4AAC-82F6-04C417AADEC2}" destId="{1B503416-06D5-4ED9-874A-C18B7591FBD6}" srcOrd="2" destOrd="0" parTransId="{279A0457-26C8-44E1-9DA8-BA23F20B7308}" sibTransId="{57EEDC1A-46FC-4930-AF58-CF38545F75D0}"/>
    <dgm:cxn modelId="{1A8FA428-F26C-4A77-8615-463B197C4C89}" type="presOf" srcId="{6AE061C3-DE5C-4BCC-8303-F95DDB8ABF22}" destId="{94958F94-B53D-4E2E-BB67-271975169154}" srcOrd="1" destOrd="0" presId="urn:microsoft.com/office/officeart/2005/8/layout/lProcess2"/>
    <dgm:cxn modelId="{C9DE0071-E448-469A-81E4-A8DB13CFDFAA}" srcId="{6AE061C3-DE5C-4BCC-8303-F95DDB8ABF22}" destId="{2CCBB334-6DBC-40CB-AC06-2DEDDC05F7C7}" srcOrd="1" destOrd="0" parTransId="{C3B19443-4A62-4FD7-B4F9-B942131140EA}" sibTransId="{CF44E90C-AA8D-45A8-9424-35B3D30645DE}"/>
    <dgm:cxn modelId="{3C97C215-8770-4056-9759-41F32C7CEA54}" srcId="{31C0A642-96F5-4E3E-B66E-766F4C51E99E}" destId="{6AE061C3-DE5C-4BCC-8303-F95DDB8ABF22}" srcOrd="1" destOrd="0" parTransId="{DFB57948-69EB-44B6-B7FB-1BDF07F3658F}" sibTransId="{E8CE36A9-DDA8-4AAC-B75A-A681112B4988}"/>
    <dgm:cxn modelId="{004D86C9-DBA8-4D12-BAAE-658264A3003B}" type="presOf" srcId="{4D46F87C-A26F-4F72-B3C6-D66C8B02D4EB}" destId="{2D6D695F-C76D-4C68-9811-4F915A86A31E}" srcOrd="0" destOrd="0" presId="urn:microsoft.com/office/officeart/2005/8/layout/lProcess2"/>
    <dgm:cxn modelId="{A8B6546A-D9AC-4322-856E-E272C38F182B}" srcId="{2A64D40C-3186-4FFD-9566-A9F999801C0C}" destId="{9922D7E4-8F09-4F05-9982-629EF3904A38}" srcOrd="0" destOrd="0" parTransId="{3E6B3FEE-B7D5-4A3F-A1A1-F53586EA1758}" sibTransId="{FF3C597C-7D8E-476A-8B32-F476A71080A4}"/>
    <dgm:cxn modelId="{BA2AE1EB-0AEB-4B2E-894A-FFD757B2614C}" type="presOf" srcId="{D7105D81-8AD8-408B-A9B8-B599B1DA0A42}" destId="{A49958FA-B926-4CE9-BBEE-B6BDFADFE9F3}" srcOrd="0" destOrd="0" presId="urn:microsoft.com/office/officeart/2005/8/layout/lProcess2"/>
    <dgm:cxn modelId="{ECC0B5C7-C3E6-432D-825A-E9002D144BBC}" srcId="{6AE061C3-DE5C-4BCC-8303-F95DDB8ABF22}" destId="{D7105D81-8AD8-408B-A9B8-B599B1DA0A42}" srcOrd="0" destOrd="0" parTransId="{CD53197B-0A72-422C-8FED-346CF0BC10AD}" sibTransId="{A4516C51-A631-4090-AE99-3308CDB4DBFC}"/>
    <dgm:cxn modelId="{50B8B0BB-3F41-4457-8DD2-9E832A03882F}" srcId="{B3AEAEB6-2F49-4AAC-82F6-04C417AADEC2}" destId="{079767A1-AB1F-4601-A064-38834EF22BAB}" srcOrd="0" destOrd="0" parTransId="{2161D02E-DC62-4135-907C-4F9592EAAC01}" sibTransId="{F4A68579-68CA-4FDE-8160-07A5F395781F}"/>
    <dgm:cxn modelId="{6AAAD763-CAED-41C9-B9A4-E174160AC681}" srcId="{31C0A642-96F5-4E3E-B66E-766F4C51E99E}" destId="{B3AEAEB6-2F49-4AAC-82F6-04C417AADEC2}" srcOrd="0" destOrd="0" parTransId="{22CA9C8F-A5C3-4BCC-B96F-F74147F77D2F}" sibTransId="{764C2EA6-BEE4-472B-A978-2FDE80D1DCD8}"/>
    <dgm:cxn modelId="{7DDC52A6-AF39-4C0A-9823-CED1FF956D67}" type="presOf" srcId="{21B535CE-EA41-430E-97B6-96EB33C813B6}" destId="{A89E595E-0D8D-4531-B61D-E63F9800E3D6}" srcOrd="0" destOrd="0" presId="urn:microsoft.com/office/officeart/2005/8/layout/lProcess2"/>
    <dgm:cxn modelId="{7EA96F99-30B6-4B7E-A470-74B0BC93448A}" type="presOf" srcId="{31C0A642-96F5-4E3E-B66E-766F4C51E99E}" destId="{365BAE71-8E96-415F-B3A5-0E74D367FE17}" srcOrd="0" destOrd="0" presId="urn:microsoft.com/office/officeart/2005/8/layout/lProcess2"/>
    <dgm:cxn modelId="{1050B48E-3FD7-49CD-8E40-E1E3C7A4629A}" srcId="{B3AEAEB6-2F49-4AAC-82F6-04C417AADEC2}" destId="{4D46F87C-A26F-4F72-B3C6-D66C8B02D4EB}" srcOrd="1" destOrd="0" parTransId="{A322370D-A3E2-41F7-82F8-4ECF96DEEC2B}" sibTransId="{ECB7AD7C-2EB4-4C30-8535-B01DB0B0D70E}"/>
    <dgm:cxn modelId="{F8865E5D-6E7D-4E88-B368-113DBEB9A2B2}" type="presOf" srcId="{B3AEAEB6-2F49-4AAC-82F6-04C417AADEC2}" destId="{CBC90906-D3A6-468F-844C-A28588F82654}" srcOrd="1" destOrd="0" presId="urn:microsoft.com/office/officeart/2005/8/layout/lProcess2"/>
    <dgm:cxn modelId="{FC4EC04D-69EB-4753-A049-46BDB7036693}" type="presOf" srcId="{9922D7E4-8F09-4F05-9982-629EF3904A38}" destId="{852A44FE-390A-40A2-965A-829FF6E380E0}" srcOrd="0" destOrd="0" presId="urn:microsoft.com/office/officeart/2005/8/layout/lProcess2"/>
    <dgm:cxn modelId="{B5E8206F-4838-42EA-BB46-B5E9FD438292}" srcId="{2A64D40C-3186-4FFD-9566-A9F999801C0C}" destId="{3768A641-32EE-470F-BFC3-4E1CC9179629}" srcOrd="1" destOrd="0" parTransId="{085D3D18-19E4-45E6-8363-244ED7121375}" sibTransId="{453E2617-CC89-45A0-A1FA-E09E3D0BD91B}"/>
    <dgm:cxn modelId="{A28B4A73-ABE8-40C9-A790-C42D6480E235}" type="presOf" srcId="{2CCBB334-6DBC-40CB-AC06-2DEDDC05F7C7}" destId="{F0D901AC-E301-448B-967A-E274C9FE5BA0}" srcOrd="0" destOrd="0" presId="urn:microsoft.com/office/officeart/2005/8/layout/lProcess2"/>
    <dgm:cxn modelId="{C2683B91-B605-43DF-B17B-064EA9D592BE}" srcId="{6AE061C3-DE5C-4BCC-8303-F95DDB8ABF22}" destId="{8C95BEEF-D65D-44A4-826C-3D3FF4434F37}" srcOrd="2" destOrd="0" parTransId="{0E0AB9F9-585D-426E-9F11-4690D5C00DC4}" sibTransId="{20A0C339-69EA-480F-96FA-577BADB16BBB}"/>
    <dgm:cxn modelId="{29E111F4-3B1B-46FC-9A36-D641D39B66A9}" type="presOf" srcId="{8C95BEEF-D65D-44A4-826C-3D3FF4434F37}" destId="{06E07041-362E-487E-872E-0AFA588B0511}" srcOrd="0" destOrd="0" presId="urn:microsoft.com/office/officeart/2005/8/layout/lProcess2"/>
    <dgm:cxn modelId="{F0E4FA77-A62F-4FE5-BBDA-B23E72C0805E}" type="presOf" srcId="{3768A641-32EE-470F-BFC3-4E1CC9179629}" destId="{4AEB1999-B469-47E4-A966-522BC427C30E}" srcOrd="0" destOrd="0" presId="urn:microsoft.com/office/officeart/2005/8/layout/lProcess2"/>
    <dgm:cxn modelId="{4FB11815-B4B0-4691-8C86-A1390BB6632C}" type="presOf" srcId="{2A64D40C-3186-4FFD-9566-A9F999801C0C}" destId="{CA4C1249-C94B-42BB-917F-C9E92F2168F6}" srcOrd="1" destOrd="0" presId="urn:microsoft.com/office/officeart/2005/8/layout/lProcess2"/>
    <dgm:cxn modelId="{FF0D271C-042F-49A8-AD21-23AD2673BF7E}" type="presOf" srcId="{079767A1-AB1F-4601-A064-38834EF22BAB}" destId="{D0C69275-5769-4570-9651-A12AFA33FBB2}" srcOrd="0" destOrd="0" presId="urn:microsoft.com/office/officeart/2005/8/layout/lProcess2"/>
    <dgm:cxn modelId="{C4DFDFEB-A90F-4E75-8F80-6D46898CDC03}" type="presOf" srcId="{2A64D40C-3186-4FFD-9566-A9F999801C0C}" destId="{D8235A1D-E56E-4840-B7EE-94DFFC2363DC}" srcOrd="0" destOrd="0" presId="urn:microsoft.com/office/officeart/2005/8/layout/lProcess2"/>
    <dgm:cxn modelId="{B35E92EB-BF96-4FF9-AECF-D69F0C787C41}" srcId="{31C0A642-96F5-4E3E-B66E-766F4C51E99E}" destId="{2A64D40C-3186-4FFD-9566-A9F999801C0C}" srcOrd="2" destOrd="0" parTransId="{EE4D6712-E125-4F89-B932-178E2C02ED08}" sibTransId="{780FA359-C45B-4BDE-9AFE-176F370A9A60}"/>
    <dgm:cxn modelId="{3F6F8368-D14E-4356-AE90-E8E566618979}" type="presOf" srcId="{6AE061C3-DE5C-4BCC-8303-F95DDB8ABF22}" destId="{C90547AB-4E81-4A28-9EEC-B56837624401}" srcOrd="0" destOrd="0" presId="urn:microsoft.com/office/officeart/2005/8/layout/lProcess2"/>
    <dgm:cxn modelId="{F8D4F73C-6CB3-4000-A124-64F6099131E0}" srcId="{2A64D40C-3186-4FFD-9566-A9F999801C0C}" destId="{21B535CE-EA41-430E-97B6-96EB33C813B6}" srcOrd="2" destOrd="0" parTransId="{3A3DA308-7217-41F1-A7B4-0E4DA8FA795A}" sibTransId="{980CD683-3493-4963-BEF1-42F38970AE30}"/>
    <dgm:cxn modelId="{C4901F26-1E40-43AE-9AFB-D429C01460D7}" type="presParOf" srcId="{365BAE71-8E96-415F-B3A5-0E74D367FE17}" destId="{D6E89AF0-D93B-4420-B713-C02C6B7638A6}" srcOrd="0" destOrd="0" presId="urn:microsoft.com/office/officeart/2005/8/layout/lProcess2"/>
    <dgm:cxn modelId="{53C84875-39A0-41C8-97D0-58435AD99336}" type="presParOf" srcId="{D6E89AF0-D93B-4420-B713-C02C6B7638A6}" destId="{56D967E2-AB91-485A-9645-7C16326E9B74}" srcOrd="0" destOrd="0" presId="urn:microsoft.com/office/officeart/2005/8/layout/lProcess2"/>
    <dgm:cxn modelId="{85EE2022-5345-4F80-A8CB-8253E9D538A7}" type="presParOf" srcId="{D6E89AF0-D93B-4420-B713-C02C6B7638A6}" destId="{CBC90906-D3A6-468F-844C-A28588F82654}" srcOrd="1" destOrd="0" presId="urn:microsoft.com/office/officeart/2005/8/layout/lProcess2"/>
    <dgm:cxn modelId="{7BC518C1-3477-4789-8277-FAD123A3C65A}" type="presParOf" srcId="{D6E89AF0-D93B-4420-B713-C02C6B7638A6}" destId="{A6ABD02B-E7EC-4CCD-A48C-BDDB991D5E0E}" srcOrd="2" destOrd="0" presId="urn:microsoft.com/office/officeart/2005/8/layout/lProcess2"/>
    <dgm:cxn modelId="{DA6B1411-2020-4267-89CD-C83EADEE1B9B}" type="presParOf" srcId="{A6ABD02B-E7EC-4CCD-A48C-BDDB991D5E0E}" destId="{74A5CC3D-81C3-428B-96C6-6A96A844F873}" srcOrd="0" destOrd="0" presId="urn:microsoft.com/office/officeart/2005/8/layout/lProcess2"/>
    <dgm:cxn modelId="{9512D244-6F60-44AE-A511-9076EE329C8E}" type="presParOf" srcId="{74A5CC3D-81C3-428B-96C6-6A96A844F873}" destId="{D0C69275-5769-4570-9651-A12AFA33FBB2}" srcOrd="0" destOrd="0" presId="urn:microsoft.com/office/officeart/2005/8/layout/lProcess2"/>
    <dgm:cxn modelId="{45B63881-6DCA-4711-92D3-975D70DF0B31}" type="presParOf" srcId="{74A5CC3D-81C3-428B-96C6-6A96A844F873}" destId="{06CF1025-6526-47A7-AB18-958653FEDD13}" srcOrd="1" destOrd="0" presId="urn:microsoft.com/office/officeart/2005/8/layout/lProcess2"/>
    <dgm:cxn modelId="{431A3F86-E6AB-4432-BA21-57BF5CF01971}" type="presParOf" srcId="{74A5CC3D-81C3-428B-96C6-6A96A844F873}" destId="{2D6D695F-C76D-4C68-9811-4F915A86A31E}" srcOrd="2" destOrd="0" presId="urn:microsoft.com/office/officeart/2005/8/layout/lProcess2"/>
    <dgm:cxn modelId="{2EBAEB94-2048-48EF-B428-35F8B084C904}" type="presParOf" srcId="{74A5CC3D-81C3-428B-96C6-6A96A844F873}" destId="{5907E055-B8A2-40F6-AB64-1E72CCC8B02C}" srcOrd="3" destOrd="0" presId="urn:microsoft.com/office/officeart/2005/8/layout/lProcess2"/>
    <dgm:cxn modelId="{1338FF4A-E7AC-48B0-B850-1F282D9E778E}" type="presParOf" srcId="{74A5CC3D-81C3-428B-96C6-6A96A844F873}" destId="{DE3ED906-4993-4371-A183-01CC1812AEED}" srcOrd="4" destOrd="0" presId="urn:microsoft.com/office/officeart/2005/8/layout/lProcess2"/>
    <dgm:cxn modelId="{E4E602CD-8BD1-4063-AC68-8C06618F9F20}" type="presParOf" srcId="{365BAE71-8E96-415F-B3A5-0E74D367FE17}" destId="{77FDF3CB-F808-492D-8B24-44179914A0DA}" srcOrd="1" destOrd="0" presId="urn:microsoft.com/office/officeart/2005/8/layout/lProcess2"/>
    <dgm:cxn modelId="{7CA70B75-F33B-4E80-8BD2-4A13FF54E4FB}" type="presParOf" srcId="{365BAE71-8E96-415F-B3A5-0E74D367FE17}" destId="{E9E6C023-910A-459B-9749-73EF3CBE1816}" srcOrd="2" destOrd="0" presId="urn:microsoft.com/office/officeart/2005/8/layout/lProcess2"/>
    <dgm:cxn modelId="{9CBE247A-74C0-4EC6-8D05-FB8B4A98B405}" type="presParOf" srcId="{E9E6C023-910A-459B-9749-73EF3CBE1816}" destId="{C90547AB-4E81-4A28-9EEC-B56837624401}" srcOrd="0" destOrd="0" presId="urn:microsoft.com/office/officeart/2005/8/layout/lProcess2"/>
    <dgm:cxn modelId="{2A29DBD5-0A18-4C11-B2FD-322CD2101D4B}" type="presParOf" srcId="{E9E6C023-910A-459B-9749-73EF3CBE1816}" destId="{94958F94-B53D-4E2E-BB67-271975169154}" srcOrd="1" destOrd="0" presId="urn:microsoft.com/office/officeart/2005/8/layout/lProcess2"/>
    <dgm:cxn modelId="{011B39A9-3B13-4711-AAA5-7AA7657B03E3}" type="presParOf" srcId="{E9E6C023-910A-459B-9749-73EF3CBE1816}" destId="{FD3814C0-86B0-43C2-939A-52CA8C061399}" srcOrd="2" destOrd="0" presId="urn:microsoft.com/office/officeart/2005/8/layout/lProcess2"/>
    <dgm:cxn modelId="{C37CE630-B39B-444D-B393-9B1B3D3CE595}" type="presParOf" srcId="{FD3814C0-86B0-43C2-939A-52CA8C061399}" destId="{26C9416B-A744-49FE-9BB3-746420B758A8}" srcOrd="0" destOrd="0" presId="urn:microsoft.com/office/officeart/2005/8/layout/lProcess2"/>
    <dgm:cxn modelId="{3C198E4B-2336-4295-B736-0379BE5ED7E2}" type="presParOf" srcId="{26C9416B-A744-49FE-9BB3-746420B758A8}" destId="{A49958FA-B926-4CE9-BBEE-B6BDFADFE9F3}" srcOrd="0" destOrd="0" presId="urn:microsoft.com/office/officeart/2005/8/layout/lProcess2"/>
    <dgm:cxn modelId="{80E651EE-BCB5-45C3-8201-9E01B9B9D749}" type="presParOf" srcId="{26C9416B-A744-49FE-9BB3-746420B758A8}" destId="{E4E048F6-4B28-40B4-9AB3-3F61AE77E054}" srcOrd="1" destOrd="0" presId="urn:microsoft.com/office/officeart/2005/8/layout/lProcess2"/>
    <dgm:cxn modelId="{22434DBD-A77A-44FA-877E-B1DCB5E8F5CE}" type="presParOf" srcId="{26C9416B-A744-49FE-9BB3-746420B758A8}" destId="{F0D901AC-E301-448B-967A-E274C9FE5BA0}" srcOrd="2" destOrd="0" presId="urn:microsoft.com/office/officeart/2005/8/layout/lProcess2"/>
    <dgm:cxn modelId="{CA72D411-BA0B-4F69-B655-771D0C857C24}" type="presParOf" srcId="{26C9416B-A744-49FE-9BB3-746420B758A8}" destId="{12FECFBA-731F-4036-AACA-D2E3E1C9745F}" srcOrd="3" destOrd="0" presId="urn:microsoft.com/office/officeart/2005/8/layout/lProcess2"/>
    <dgm:cxn modelId="{C576424F-16ED-4996-B50D-675054B390DB}" type="presParOf" srcId="{26C9416B-A744-49FE-9BB3-746420B758A8}" destId="{06E07041-362E-487E-872E-0AFA588B0511}" srcOrd="4" destOrd="0" presId="urn:microsoft.com/office/officeart/2005/8/layout/lProcess2"/>
    <dgm:cxn modelId="{D584C2A0-C8A0-4A9F-B56C-C8A817B45E4B}" type="presParOf" srcId="{365BAE71-8E96-415F-B3A5-0E74D367FE17}" destId="{D4AF4009-B786-4BC7-A752-F9804DC0F717}" srcOrd="3" destOrd="0" presId="urn:microsoft.com/office/officeart/2005/8/layout/lProcess2"/>
    <dgm:cxn modelId="{D2CCB92F-AFE3-4951-BD55-1A86D5678EC3}" type="presParOf" srcId="{365BAE71-8E96-415F-B3A5-0E74D367FE17}" destId="{69C41D64-9DCC-44B9-82DB-9DB1A752B55A}" srcOrd="4" destOrd="0" presId="urn:microsoft.com/office/officeart/2005/8/layout/lProcess2"/>
    <dgm:cxn modelId="{243853ED-6FA4-4EF2-8B63-99428DBB2AFC}" type="presParOf" srcId="{69C41D64-9DCC-44B9-82DB-9DB1A752B55A}" destId="{D8235A1D-E56E-4840-B7EE-94DFFC2363DC}" srcOrd="0" destOrd="0" presId="urn:microsoft.com/office/officeart/2005/8/layout/lProcess2"/>
    <dgm:cxn modelId="{7CC5C748-09DD-4265-A7AD-F853E302152E}" type="presParOf" srcId="{69C41D64-9DCC-44B9-82DB-9DB1A752B55A}" destId="{CA4C1249-C94B-42BB-917F-C9E92F2168F6}" srcOrd="1" destOrd="0" presId="urn:microsoft.com/office/officeart/2005/8/layout/lProcess2"/>
    <dgm:cxn modelId="{C37FDC56-7D8D-4199-9404-479025FF301F}" type="presParOf" srcId="{69C41D64-9DCC-44B9-82DB-9DB1A752B55A}" destId="{ED032706-A08E-4437-8DE1-4F6CEDB08A37}" srcOrd="2" destOrd="0" presId="urn:microsoft.com/office/officeart/2005/8/layout/lProcess2"/>
    <dgm:cxn modelId="{FA528DB1-7CD5-4CD6-901D-0CE6D2417177}" type="presParOf" srcId="{ED032706-A08E-4437-8DE1-4F6CEDB08A37}" destId="{C77B526D-78F2-49AE-8BAE-64DAA419FC82}" srcOrd="0" destOrd="0" presId="urn:microsoft.com/office/officeart/2005/8/layout/lProcess2"/>
    <dgm:cxn modelId="{9655A479-B9BB-4764-8FDE-729C37BBE37E}" type="presParOf" srcId="{C77B526D-78F2-49AE-8BAE-64DAA419FC82}" destId="{852A44FE-390A-40A2-965A-829FF6E380E0}" srcOrd="0" destOrd="0" presId="urn:microsoft.com/office/officeart/2005/8/layout/lProcess2"/>
    <dgm:cxn modelId="{ECF0988E-C480-460F-8CB7-DA97B4B1134C}" type="presParOf" srcId="{C77B526D-78F2-49AE-8BAE-64DAA419FC82}" destId="{B1A0F9D7-B9E9-46C3-A3E9-F10E0E618C92}" srcOrd="1" destOrd="0" presId="urn:microsoft.com/office/officeart/2005/8/layout/lProcess2"/>
    <dgm:cxn modelId="{C9AE6178-D4BD-41C3-AB08-91D118688480}" type="presParOf" srcId="{C77B526D-78F2-49AE-8BAE-64DAA419FC82}" destId="{4AEB1999-B469-47E4-A966-522BC427C30E}" srcOrd="2" destOrd="0" presId="urn:microsoft.com/office/officeart/2005/8/layout/lProcess2"/>
    <dgm:cxn modelId="{951FC0C8-BC61-4DDF-BFA6-3EA87C6086F1}" type="presParOf" srcId="{C77B526D-78F2-49AE-8BAE-64DAA419FC82}" destId="{72DDCBA0-1D38-4A11-8564-DB8A028A252D}" srcOrd="3" destOrd="0" presId="urn:microsoft.com/office/officeart/2005/8/layout/lProcess2"/>
    <dgm:cxn modelId="{2E9850DF-47C4-43A8-AEA3-8E5E089FC130}" type="presParOf" srcId="{C77B526D-78F2-49AE-8BAE-64DAA419FC82}" destId="{A89E595E-0D8D-4531-B61D-E63F9800E3D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D8482-3BF9-41A7-8F54-650B76B0A1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E32B61E-1504-41F3-B6A6-EC456FA51E39}">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t>An Article</a:t>
          </a:r>
        </a:p>
      </dgm:t>
    </dgm:pt>
    <dgm:pt modelId="{1C30D699-BA06-43AF-9237-36B564AC5339}" type="parTrans" cxnId="{D8AB2355-CB65-4036-894C-DF2A9585D875}">
      <dgm:prSet/>
      <dgm:spPr/>
      <dgm:t>
        <a:bodyPr/>
        <a:lstStyle/>
        <a:p>
          <a:endParaRPr lang="en-GB"/>
        </a:p>
      </dgm:t>
    </dgm:pt>
    <dgm:pt modelId="{CB3EFFAC-C7DD-413F-8F85-01BE1106A94B}" type="sibTrans" cxnId="{D8AB2355-CB65-4036-894C-DF2A9585D875}">
      <dgm:prSet/>
      <dgm:spPr/>
      <dgm:t>
        <a:bodyPr/>
        <a:lstStyle/>
        <a:p>
          <a:endParaRPr lang="en-GB"/>
        </a:p>
      </dgm:t>
    </dgm:pt>
    <dgm:pt modelId="{B1D95D5D-DF85-4C43-8496-3CAE949B4454}">
      <dgm:prSet phldrT="[Text]">
        <dgm:style>
          <a:lnRef idx="0">
            <a:schemeClr val="accent5"/>
          </a:lnRef>
          <a:fillRef idx="3">
            <a:schemeClr val="accent5"/>
          </a:fillRef>
          <a:effectRef idx="3">
            <a:schemeClr val="accent5"/>
          </a:effectRef>
          <a:fontRef idx="minor">
            <a:schemeClr val="lt1"/>
          </a:fontRef>
        </dgm:style>
      </dgm:prSet>
      <dgm:spPr/>
      <dgm:t>
        <a:bodyPr/>
        <a:lstStyle/>
        <a:p>
          <a:r>
            <a:rPr lang="en-GB" b="1" dirty="0">
              <a:solidFill>
                <a:schemeClr val="bg1"/>
              </a:solidFill>
            </a:rPr>
            <a:t>Cocaine</a:t>
          </a:r>
        </a:p>
      </dgm:t>
    </dgm:pt>
    <dgm:pt modelId="{B575D876-DC85-49E3-BDD5-358FF6B979E6}" type="parTrans" cxnId="{1A7D4481-A694-4131-A7E7-39083E417FE2}">
      <dgm:prSet/>
      <dgm:spPr/>
      <dgm:t>
        <a:bodyPr/>
        <a:lstStyle/>
        <a:p>
          <a:endParaRPr lang="en-GB"/>
        </a:p>
      </dgm:t>
    </dgm:pt>
    <dgm:pt modelId="{2132C8D0-6593-457B-9C8B-F0BA4743CBB3}" type="sibTrans" cxnId="{1A7D4481-A694-4131-A7E7-39083E417FE2}">
      <dgm:prSet/>
      <dgm:spPr/>
      <dgm:t>
        <a:bodyPr/>
        <a:lstStyle/>
        <a:p>
          <a:endParaRPr lang="en-GB"/>
        </a:p>
      </dgm:t>
    </dgm:pt>
    <dgm:pt modelId="{D2527272-1CC2-4F0E-B63C-62FA266570A7}">
      <dgm:prSet phldrT="[Text]">
        <dgm:style>
          <a:lnRef idx="0">
            <a:schemeClr val="accent5"/>
          </a:lnRef>
          <a:fillRef idx="3">
            <a:schemeClr val="accent5"/>
          </a:fillRef>
          <a:effectRef idx="3">
            <a:schemeClr val="accent5"/>
          </a:effectRef>
          <a:fontRef idx="minor">
            <a:schemeClr val="lt1"/>
          </a:fontRef>
        </dgm:style>
      </dgm:prSet>
      <dgm:spPr/>
      <dgm:t>
        <a:bodyPr/>
        <a:lstStyle/>
        <a:p>
          <a:r>
            <a:rPr lang="en-GB" b="1" dirty="0">
              <a:solidFill>
                <a:schemeClr val="bg1"/>
              </a:solidFill>
            </a:rPr>
            <a:t>Sheffield</a:t>
          </a:r>
        </a:p>
      </dgm:t>
    </dgm:pt>
    <dgm:pt modelId="{79134DAD-65B3-4C9C-82DB-9F3E3DF120B8}" type="parTrans" cxnId="{42C8D357-D030-45A9-B41D-50F56237E98F}">
      <dgm:prSet/>
      <dgm:spPr/>
      <dgm:t>
        <a:bodyPr/>
        <a:lstStyle/>
        <a:p>
          <a:endParaRPr lang="en-GB"/>
        </a:p>
      </dgm:t>
    </dgm:pt>
    <dgm:pt modelId="{4B9F0CDE-9083-4771-8E09-DB8DEBE70900}" type="sibTrans" cxnId="{42C8D357-D030-45A9-B41D-50F56237E98F}">
      <dgm:prSet/>
      <dgm:spPr/>
      <dgm:t>
        <a:bodyPr/>
        <a:lstStyle/>
        <a:p>
          <a:endParaRPr lang="en-GB"/>
        </a:p>
      </dgm:t>
    </dgm:pt>
    <dgm:pt modelId="{645DF667-0897-4F95-8A17-3DBED27CD264}">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t>A Report</a:t>
          </a:r>
        </a:p>
      </dgm:t>
    </dgm:pt>
    <dgm:pt modelId="{9E04E4CF-C1B9-407B-A064-142D1D09A5B2}" type="parTrans" cxnId="{D85CB64A-BE59-4EE7-842C-8B47A8F899B6}">
      <dgm:prSet/>
      <dgm:spPr/>
      <dgm:t>
        <a:bodyPr/>
        <a:lstStyle/>
        <a:p>
          <a:endParaRPr lang="en-GB"/>
        </a:p>
      </dgm:t>
    </dgm:pt>
    <dgm:pt modelId="{CE04BD60-09B0-46F4-AA77-DC7EE530EDBC}" type="sibTrans" cxnId="{D85CB64A-BE59-4EE7-842C-8B47A8F899B6}">
      <dgm:prSet/>
      <dgm:spPr/>
      <dgm:t>
        <a:bodyPr/>
        <a:lstStyle/>
        <a:p>
          <a:endParaRPr lang="en-GB"/>
        </a:p>
      </dgm:t>
    </dgm:pt>
    <dgm:pt modelId="{0019AC7D-990D-4CFB-81A0-0E6BCDEB6517}">
      <dgm:prSet phldrT="[Text]">
        <dgm:style>
          <a:lnRef idx="0">
            <a:schemeClr val="accent5"/>
          </a:lnRef>
          <a:fillRef idx="3">
            <a:schemeClr val="accent5"/>
          </a:fillRef>
          <a:effectRef idx="3">
            <a:schemeClr val="accent5"/>
          </a:effectRef>
          <a:fontRef idx="minor">
            <a:schemeClr val="lt1"/>
          </a:fontRef>
        </dgm:style>
      </dgm:prSet>
      <dgm:spPr/>
      <dgm:t>
        <a:bodyPr/>
        <a:lstStyle/>
        <a:p>
          <a:r>
            <a:rPr lang="en-GB" b="1" dirty="0">
              <a:solidFill>
                <a:schemeClr val="bg1"/>
              </a:solidFill>
            </a:rPr>
            <a:t>Sheffield</a:t>
          </a:r>
        </a:p>
      </dgm:t>
    </dgm:pt>
    <dgm:pt modelId="{47CAB3DF-93C8-4339-A741-82A4D8EA0A68}" type="parTrans" cxnId="{830D3D85-C90F-40D1-98EC-171F710D6196}">
      <dgm:prSet/>
      <dgm:spPr/>
      <dgm:t>
        <a:bodyPr/>
        <a:lstStyle/>
        <a:p>
          <a:endParaRPr lang="en-GB"/>
        </a:p>
      </dgm:t>
    </dgm:pt>
    <dgm:pt modelId="{CC28A69A-EEBE-4CFD-8522-BCC332B651BE}" type="sibTrans" cxnId="{830D3D85-C90F-40D1-98EC-171F710D6196}">
      <dgm:prSet/>
      <dgm:spPr/>
      <dgm:t>
        <a:bodyPr/>
        <a:lstStyle/>
        <a:p>
          <a:endParaRPr lang="en-GB"/>
        </a:p>
      </dgm:t>
    </dgm:pt>
    <dgm:pt modelId="{6BD42DAB-4065-4FA1-B633-D47C865AE3B8}">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t>Crewe</a:t>
          </a:r>
        </a:p>
      </dgm:t>
    </dgm:pt>
    <dgm:pt modelId="{BA96C7B1-0EAB-40B2-A9D2-BFE69743796E}" type="parTrans" cxnId="{0DD9DC52-0AFD-48E5-B8A7-CEABBCFAA83E}">
      <dgm:prSet/>
      <dgm:spPr/>
      <dgm:t>
        <a:bodyPr/>
        <a:lstStyle/>
        <a:p>
          <a:endParaRPr lang="en-GB"/>
        </a:p>
      </dgm:t>
    </dgm:pt>
    <dgm:pt modelId="{9CEBF4DC-A679-48BD-B59A-1A5F4B96D8C6}" type="sibTrans" cxnId="{0DD9DC52-0AFD-48E5-B8A7-CEABBCFAA83E}">
      <dgm:prSet/>
      <dgm:spPr/>
      <dgm:t>
        <a:bodyPr/>
        <a:lstStyle/>
        <a:p>
          <a:endParaRPr lang="en-GB"/>
        </a:p>
      </dgm:t>
    </dgm:pt>
    <dgm:pt modelId="{195B61E2-6C58-40FF-B9A6-DDF0495CEF3E}">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t>A Tweet</a:t>
          </a:r>
        </a:p>
      </dgm:t>
    </dgm:pt>
    <dgm:pt modelId="{AE90A400-2961-4A6F-A9F8-33F9A56269B2}" type="parTrans" cxnId="{A0520359-578D-4B56-AD7E-267F5C0850B2}">
      <dgm:prSet/>
      <dgm:spPr/>
      <dgm:t>
        <a:bodyPr/>
        <a:lstStyle/>
        <a:p>
          <a:endParaRPr lang="en-GB"/>
        </a:p>
      </dgm:t>
    </dgm:pt>
    <dgm:pt modelId="{23B9F3CB-77BB-4918-9D66-F94829A42753}" type="sibTrans" cxnId="{A0520359-578D-4B56-AD7E-267F5C0850B2}">
      <dgm:prSet/>
      <dgm:spPr/>
      <dgm:t>
        <a:bodyPr/>
        <a:lstStyle/>
        <a:p>
          <a:endParaRPr lang="en-GB"/>
        </a:p>
      </dgm:t>
    </dgm:pt>
    <dgm:pt modelId="{7D0ECA68-6EDD-4326-861A-9F4A0CE26153}">
      <dgm:prSet phldrT="[Text]">
        <dgm:style>
          <a:lnRef idx="0">
            <a:schemeClr val="accent5"/>
          </a:lnRef>
          <a:fillRef idx="3">
            <a:schemeClr val="accent5"/>
          </a:fillRef>
          <a:effectRef idx="3">
            <a:schemeClr val="accent5"/>
          </a:effectRef>
          <a:fontRef idx="minor">
            <a:schemeClr val="lt1"/>
          </a:fontRef>
        </dgm:style>
      </dgm:prSet>
      <dgm:spPr/>
      <dgm:t>
        <a:bodyPr/>
        <a:lstStyle/>
        <a:p>
          <a:r>
            <a:rPr lang="en-GB"/>
            <a:t>Nightclub</a:t>
          </a:r>
          <a:endParaRPr lang="en-GB" dirty="0"/>
        </a:p>
      </dgm:t>
    </dgm:pt>
    <dgm:pt modelId="{BDBCC01A-C36C-41F0-9971-160E2E19032F}" type="parTrans" cxnId="{3AAD1247-F955-455E-8A37-41011EFFF1E4}">
      <dgm:prSet/>
      <dgm:spPr/>
      <dgm:t>
        <a:bodyPr/>
        <a:lstStyle/>
        <a:p>
          <a:endParaRPr lang="en-GB"/>
        </a:p>
      </dgm:t>
    </dgm:pt>
    <dgm:pt modelId="{0A0BC620-EDF9-412C-B087-666A0057CE1A}" type="sibTrans" cxnId="{3AAD1247-F955-455E-8A37-41011EFFF1E4}">
      <dgm:prSet/>
      <dgm:spPr/>
      <dgm:t>
        <a:bodyPr/>
        <a:lstStyle/>
        <a:p>
          <a:endParaRPr lang="en-GB"/>
        </a:p>
      </dgm:t>
    </dgm:pt>
    <dgm:pt modelId="{18B7EF7B-B4CC-42D2-862A-4279BF2BC6C2}">
      <dgm:prSet phldrT="[Text]">
        <dgm:style>
          <a:lnRef idx="0">
            <a:schemeClr val="accent5"/>
          </a:lnRef>
          <a:fillRef idx="3">
            <a:schemeClr val="accent5"/>
          </a:fillRef>
          <a:effectRef idx="3">
            <a:schemeClr val="accent5"/>
          </a:effectRef>
          <a:fontRef idx="minor">
            <a:schemeClr val="lt1"/>
          </a:fontRef>
        </dgm:style>
      </dgm:prSet>
      <dgm:spPr/>
      <dgm:t>
        <a:bodyPr/>
        <a:lstStyle/>
        <a:p>
          <a:r>
            <a:rPr lang="en-GB" b="1" dirty="0">
              <a:solidFill>
                <a:schemeClr val="bg1"/>
              </a:solidFill>
            </a:rPr>
            <a:t>Sheffield</a:t>
          </a:r>
        </a:p>
      </dgm:t>
    </dgm:pt>
    <dgm:pt modelId="{A1899CDC-6A02-4F34-A5AE-BB4E85E51AA2}" type="parTrans" cxnId="{9AF2EFA8-3B46-49F0-B3C8-C589F3F96771}">
      <dgm:prSet/>
      <dgm:spPr/>
      <dgm:t>
        <a:bodyPr/>
        <a:lstStyle/>
        <a:p>
          <a:endParaRPr lang="en-GB"/>
        </a:p>
      </dgm:t>
    </dgm:pt>
    <dgm:pt modelId="{9C5B4C60-BE90-4259-911B-510E4612A42E}" type="sibTrans" cxnId="{9AF2EFA8-3B46-49F0-B3C8-C589F3F96771}">
      <dgm:prSet/>
      <dgm:spPr/>
      <dgm:t>
        <a:bodyPr/>
        <a:lstStyle/>
        <a:p>
          <a:endParaRPr lang="en-GB"/>
        </a:p>
      </dgm:t>
    </dgm:pt>
    <dgm:pt modelId="{F2B928B7-0CCC-4465-AE24-7A584471CB99}">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t>London</a:t>
          </a:r>
        </a:p>
      </dgm:t>
    </dgm:pt>
    <dgm:pt modelId="{3BC11592-2A5D-4320-BDFA-ED335FCFADF0}" type="parTrans" cxnId="{CC0C9A16-3E2F-46B7-8789-24C8276D6AAB}">
      <dgm:prSet/>
      <dgm:spPr/>
      <dgm:t>
        <a:bodyPr/>
        <a:lstStyle/>
        <a:p>
          <a:endParaRPr lang="en-GB"/>
        </a:p>
      </dgm:t>
    </dgm:pt>
    <dgm:pt modelId="{BFED4C48-F9D7-4B80-AC2E-1A606D0F8CE2}" type="sibTrans" cxnId="{CC0C9A16-3E2F-46B7-8789-24C8276D6AAB}">
      <dgm:prSet/>
      <dgm:spPr/>
      <dgm:t>
        <a:bodyPr/>
        <a:lstStyle/>
        <a:p>
          <a:endParaRPr lang="en-GB"/>
        </a:p>
      </dgm:t>
    </dgm:pt>
    <dgm:pt modelId="{D9C90344-F8B2-4032-9F0F-A12B3731FF65}">
      <dgm:prSet phldrT="[Text]">
        <dgm:style>
          <a:lnRef idx="0">
            <a:schemeClr val="accent5"/>
          </a:lnRef>
          <a:fillRef idx="3">
            <a:schemeClr val="accent5"/>
          </a:fillRef>
          <a:effectRef idx="3">
            <a:schemeClr val="accent5"/>
          </a:effectRef>
          <a:fontRef idx="minor">
            <a:schemeClr val="lt1"/>
          </a:fontRef>
        </dgm:style>
      </dgm:prSet>
      <dgm:spPr/>
      <dgm:t>
        <a:bodyPr/>
        <a:lstStyle/>
        <a:p>
          <a:r>
            <a:rPr lang="en-GB" b="1" dirty="0">
              <a:solidFill>
                <a:schemeClr val="bg1"/>
              </a:solidFill>
            </a:rPr>
            <a:t>Cocaine</a:t>
          </a:r>
        </a:p>
      </dgm:t>
    </dgm:pt>
    <dgm:pt modelId="{4EA85D67-04FF-4E5A-9480-3CB82BB0786C}" type="parTrans" cxnId="{327617C1-9D33-45B2-8D2A-1ACD2A2753F5}">
      <dgm:prSet/>
      <dgm:spPr/>
      <dgm:t>
        <a:bodyPr/>
        <a:lstStyle/>
        <a:p>
          <a:endParaRPr lang="en-GB"/>
        </a:p>
      </dgm:t>
    </dgm:pt>
    <dgm:pt modelId="{B4C1191B-0952-453F-A587-69E7F6AF7AB5}" type="sibTrans" cxnId="{327617C1-9D33-45B2-8D2A-1ACD2A2753F5}">
      <dgm:prSet/>
      <dgm:spPr/>
      <dgm:t>
        <a:bodyPr/>
        <a:lstStyle/>
        <a:p>
          <a:endParaRPr lang="en-GB"/>
        </a:p>
      </dgm:t>
    </dgm:pt>
    <dgm:pt modelId="{5AF38612-1671-41A4-893B-434C59622548}">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t>Others</a:t>
          </a:r>
        </a:p>
      </dgm:t>
    </dgm:pt>
    <dgm:pt modelId="{954E5927-F6CE-48A1-A265-70E8D663F84D}" type="parTrans" cxnId="{178DFCED-501B-453E-9742-188804731016}">
      <dgm:prSet/>
      <dgm:spPr/>
      <dgm:t>
        <a:bodyPr/>
        <a:lstStyle/>
        <a:p>
          <a:endParaRPr lang="en-GB"/>
        </a:p>
      </dgm:t>
    </dgm:pt>
    <dgm:pt modelId="{712FFCD2-76C5-4DCB-9A97-926E5DA1F9AE}" type="sibTrans" cxnId="{178DFCED-501B-453E-9742-188804731016}">
      <dgm:prSet/>
      <dgm:spPr/>
      <dgm:t>
        <a:bodyPr/>
        <a:lstStyle/>
        <a:p>
          <a:endParaRPr lang="en-GB"/>
        </a:p>
      </dgm:t>
    </dgm:pt>
    <dgm:pt modelId="{5A2D40C3-03F7-4B72-9CFA-5BB950645988}">
      <dgm:prSet phldrT="[Text]">
        <dgm:style>
          <a:lnRef idx="0">
            <a:schemeClr val="accent5"/>
          </a:lnRef>
          <a:fillRef idx="3">
            <a:schemeClr val="accent5"/>
          </a:fillRef>
          <a:effectRef idx="3">
            <a:schemeClr val="accent5"/>
          </a:effectRef>
          <a:fontRef idx="minor">
            <a:schemeClr val="lt1"/>
          </a:fontRef>
        </dgm:style>
      </dgm:prSet>
      <dgm:spPr/>
      <dgm:t>
        <a:bodyPr/>
        <a:lstStyle/>
        <a:p>
          <a:r>
            <a:rPr lang="en-GB" b="1" dirty="0">
              <a:solidFill>
                <a:schemeClr val="bg1"/>
              </a:solidFill>
            </a:rPr>
            <a:t>Coke</a:t>
          </a:r>
        </a:p>
      </dgm:t>
    </dgm:pt>
    <dgm:pt modelId="{17DC6AE5-8524-41D8-9A21-B38D8614A983}" type="parTrans" cxnId="{A4FF282C-2959-494C-BEE7-0C12358C288E}">
      <dgm:prSet/>
      <dgm:spPr/>
      <dgm:t>
        <a:bodyPr/>
        <a:lstStyle/>
        <a:p>
          <a:endParaRPr lang="en-GB"/>
        </a:p>
      </dgm:t>
    </dgm:pt>
    <dgm:pt modelId="{C262A4F3-3E1D-4BF9-A612-216990B212AF}" type="sibTrans" cxnId="{A4FF282C-2959-494C-BEE7-0C12358C288E}">
      <dgm:prSet/>
      <dgm:spPr/>
      <dgm:t>
        <a:bodyPr/>
        <a:lstStyle/>
        <a:p>
          <a:endParaRPr lang="en-GB"/>
        </a:p>
      </dgm:t>
    </dgm:pt>
    <dgm:pt modelId="{965D7EC6-09B3-4A10-B808-5B0767ED8A8B}">
      <dgm:prSet phldrT="[Text]">
        <dgm:style>
          <a:lnRef idx="0">
            <a:schemeClr val="accent6"/>
          </a:lnRef>
          <a:fillRef idx="3">
            <a:schemeClr val="accent6"/>
          </a:fillRef>
          <a:effectRef idx="3">
            <a:schemeClr val="accent6"/>
          </a:effectRef>
          <a:fontRef idx="minor">
            <a:schemeClr val="lt1"/>
          </a:fontRef>
        </dgm:style>
      </dgm:prSet>
      <dgm:spPr/>
      <dgm:t>
        <a:bodyPr/>
        <a:lstStyle/>
        <a:p>
          <a:r>
            <a:rPr lang="en-GB" b="1" dirty="0">
              <a:solidFill>
                <a:schemeClr val="bg1"/>
              </a:solidFill>
            </a:rPr>
            <a:t>Sheffield</a:t>
          </a:r>
        </a:p>
      </dgm:t>
    </dgm:pt>
    <dgm:pt modelId="{8E49B1D0-5C37-4EC8-A63B-2875BB1EEA5A}">
      <dgm:prSet phldrT="[Text]">
        <dgm:style>
          <a:lnRef idx="0">
            <a:schemeClr val="accent6"/>
          </a:lnRef>
          <a:fillRef idx="3">
            <a:schemeClr val="accent6"/>
          </a:fillRef>
          <a:effectRef idx="3">
            <a:schemeClr val="accent6"/>
          </a:effectRef>
          <a:fontRef idx="minor">
            <a:schemeClr val="lt1"/>
          </a:fontRef>
        </dgm:style>
      </dgm:prSet>
      <dgm:spPr/>
      <dgm:t>
        <a:bodyPr/>
        <a:lstStyle/>
        <a:p>
          <a:r>
            <a:rPr lang="en-GB" b="1" dirty="0">
              <a:solidFill>
                <a:schemeClr val="bg1"/>
              </a:solidFill>
            </a:rPr>
            <a:t>Cocaine</a:t>
          </a:r>
        </a:p>
      </dgm:t>
    </dgm:pt>
    <dgm:pt modelId="{2D175070-5D02-49AB-A0C3-A6C94944004C}">
      <dgm:prSet phldrT="[Text]">
        <dgm:style>
          <a:lnRef idx="0">
            <a:schemeClr val="accent6"/>
          </a:lnRef>
          <a:fillRef idx="3">
            <a:schemeClr val="accent6"/>
          </a:fillRef>
          <a:effectRef idx="3">
            <a:schemeClr val="accent6"/>
          </a:effectRef>
          <a:fontRef idx="minor">
            <a:schemeClr val="lt1"/>
          </a:fontRef>
        </dgm:style>
      </dgm:prSet>
      <dgm:spPr/>
      <dgm:t>
        <a:bodyPr/>
        <a:lstStyle/>
        <a:p>
          <a:r>
            <a:rPr lang="en-GB" dirty="0"/>
            <a:t>Threat Concept</a:t>
          </a:r>
        </a:p>
      </dgm:t>
    </dgm:pt>
    <dgm:pt modelId="{31DA0E39-A4E6-4C6F-940E-24B084A1C881}" type="sibTrans" cxnId="{C84072FD-3B00-4274-9369-4381D7CEE83B}">
      <dgm:prSet/>
      <dgm:spPr/>
      <dgm:t>
        <a:bodyPr/>
        <a:lstStyle/>
        <a:p>
          <a:endParaRPr lang="en-GB"/>
        </a:p>
      </dgm:t>
    </dgm:pt>
    <dgm:pt modelId="{233606CA-CA8E-4E9D-9F2E-B7AAF80FB11C}" type="parTrans" cxnId="{C84072FD-3B00-4274-9369-4381D7CEE83B}">
      <dgm:prSet/>
      <dgm:spPr/>
      <dgm:t>
        <a:bodyPr/>
        <a:lstStyle/>
        <a:p>
          <a:endParaRPr lang="en-GB"/>
        </a:p>
      </dgm:t>
    </dgm:pt>
    <dgm:pt modelId="{04C653A7-0CE5-40AC-86F3-0B0277CF1FA0}" type="sibTrans" cxnId="{2DBB099F-A2E9-4FF5-B40A-A6CAFC9641F5}">
      <dgm:prSet/>
      <dgm:spPr/>
      <dgm:t>
        <a:bodyPr/>
        <a:lstStyle/>
        <a:p>
          <a:endParaRPr lang="en-GB"/>
        </a:p>
      </dgm:t>
    </dgm:pt>
    <dgm:pt modelId="{ECBDE8C9-7842-4EB5-973A-9A780D0240E6}" type="parTrans" cxnId="{2DBB099F-A2E9-4FF5-B40A-A6CAFC9641F5}">
      <dgm:prSet/>
      <dgm:spPr/>
      <dgm:t>
        <a:bodyPr/>
        <a:lstStyle/>
        <a:p>
          <a:endParaRPr lang="en-GB"/>
        </a:p>
      </dgm:t>
    </dgm:pt>
    <dgm:pt modelId="{69F3ED6F-28DD-49E6-809A-A4E98AAE05FA}" type="sibTrans" cxnId="{4BC5E984-6C7F-4437-970B-B136FACCE2AE}">
      <dgm:prSet/>
      <dgm:spPr/>
      <dgm:t>
        <a:bodyPr/>
        <a:lstStyle/>
        <a:p>
          <a:endParaRPr lang="en-GB"/>
        </a:p>
      </dgm:t>
    </dgm:pt>
    <dgm:pt modelId="{9186882A-A610-4721-B783-3E2E905D821E}" type="parTrans" cxnId="{4BC5E984-6C7F-4437-970B-B136FACCE2AE}">
      <dgm:prSet/>
      <dgm:spPr/>
      <dgm:t>
        <a:bodyPr/>
        <a:lstStyle/>
        <a:p>
          <a:endParaRPr lang="en-GB"/>
        </a:p>
      </dgm:t>
    </dgm:pt>
    <dgm:pt modelId="{0F6A1042-95F8-4790-BD27-AC9CA2A33EAE}">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a:t>Others</a:t>
          </a:r>
        </a:p>
      </dgm:t>
    </dgm:pt>
    <dgm:pt modelId="{F4F268FD-ADD9-46D0-B7D1-C9BD71F5B513}" type="parTrans" cxnId="{9F4544A7-2852-48C8-9137-98FBC015AB13}">
      <dgm:prSet/>
      <dgm:spPr/>
      <dgm:t>
        <a:bodyPr/>
        <a:lstStyle/>
        <a:p>
          <a:endParaRPr lang="en-GB"/>
        </a:p>
      </dgm:t>
    </dgm:pt>
    <dgm:pt modelId="{3E93B6C5-A0DD-4ACA-B720-65117E4B4A3C}" type="sibTrans" cxnId="{9F4544A7-2852-48C8-9137-98FBC015AB13}">
      <dgm:prSet/>
      <dgm:spPr/>
      <dgm:t>
        <a:bodyPr/>
        <a:lstStyle/>
        <a:p>
          <a:endParaRPr lang="en-GB"/>
        </a:p>
      </dgm:t>
    </dgm:pt>
    <dgm:pt modelId="{74F569DA-8442-4052-953B-2440C1E0F63A}">
      <dgm:prSet phldrT="[Text]">
        <dgm:style>
          <a:lnRef idx="0">
            <a:schemeClr val="accent5"/>
          </a:lnRef>
          <a:fillRef idx="3">
            <a:schemeClr val="accent5"/>
          </a:fillRef>
          <a:effectRef idx="3">
            <a:schemeClr val="accent5"/>
          </a:effectRef>
          <a:fontRef idx="minor">
            <a:schemeClr val="lt1"/>
          </a:fontRef>
        </dgm:style>
      </dgm:prSet>
      <dgm:spPr/>
      <dgm:t>
        <a:bodyPr/>
        <a:lstStyle/>
        <a:p>
          <a:r>
            <a:rPr lang="en-GB" b="0" dirty="0">
              <a:solidFill>
                <a:schemeClr val="tx1"/>
              </a:solidFill>
            </a:rPr>
            <a:t>Others</a:t>
          </a:r>
        </a:p>
      </dgm:t>
    </dgm:pt>
    <dgm:pt modelId="{CC96F55B-E118-46D2-AE2A-A5BA02FF2AF7}" type="parTrans" cxnId="{FBAF63B4-05E2-4A54-9A37-F5D0136DA767}">
      <dgm:prSet/>
      <dgm:spPr/>
      <dgm:t>
        <a:bodyPr/>
        <a:lstStyle/>
        <a:p>
          <a:endParaRPr lang="en-GB"/>
        </a:p>
      </dgm:t>
    </dgm:pt>
    <dgm:pt modelId="{8EAD00AD-0ACB-44BD-AF75-F3B0A6637F2C}" type="sibTrans" cxnId="{FBAF63B4-05E2-4A54-9A37-F5D0136DA767}">
      <dgm:prSet/>
      <dgm:spPr/>
      <dgm:t>
        <a:bodyPr/>
        <a:lstStyle/>
        <a:p>
          <a:endParaRPr lang="en-GB"/>
        </a:p>
      </dgm:t>
    </dgm:pt>
    <dgm:pt modelId="{1424621E-2795-439D-A64D-BB316D3667FF}" type="pres">
      <dgm:prSet presAssocID="{4CBD8482-3BF9-41A7-8F54-650B76B0A188}" presName="Name0" presStyleCnt="0">
        <dgm:presLayoutVars>
          <dgm:dir/>
          <dgm:animLvl val="lvl"/>
          <dgm:resizeHandles val="exact"/>
        </dgm:presLayoutVars>
      </dgm:prSet>
      <dgm:spPr/>
      <dgm:t>
        <a:bodyPr/>
        <a:lstStyle/>
        <a:p>
          <a:endParaRPr lang="da-DK"/>
        </a:p>
      </dgm:t>
    </dgm:pt>
    <dgm:pt modelId="{61CD28B4-609B-4499-9F72-349C05CB8B7D}" type="pres">
      <dgm:prSet presAssocID="{5E32B61E-1504-41F3-B6A6-EC456FA51E39}" presName="composite" presStyleCnt="0"/>
      <dgm:spPr/>
    </dgm:pt>
    <dgm:pt modelId="{6287FA7A-7A9A-4422-87BC-3BCCC2457029}" type="pres">
      <dgm:prSet presAssocID="{5E32B61E-1504-41F3-B6A6-EC456FA51E39}" presName="parTx" presStyleLbl="alignNode1" presStyleIdx="0" presStyleCnt="4" custLinFactNeighborY="-966">
        <dgm:presLayoutVars>
          <dgm:chMax val="0"/>
          <dgm:chPref val="0"/>
          <dgm:bulletEnabled val="1"/>
        </dgm:presLayoutVars>
      </dgm:prSet>
      <dgm:spPr/>
      <dgm:t>
        <a:bodyPr/>
        <a:lstStyle/>
        <a:p>
          <a:endParaRPr lang="da-DK"/>
        </a:p>
      </dgm:t>
    </dgm:pt>
    <dgm:pt modelId="{999DDC36-B321-428C-ABCF-B5DEBF032685}" type="pres">
      <dgm:prSet presAssocID="{5E32B61E-1504-41F3-B6A6-EC456FA51E39}" presName="desTx" presStyleLbl="alignAccFollowNode1" presStyleIdx="0" presStyleCnt="4" custLinFactNeighborY="-458">
        <dgm:presLayoutVars>
          <dgm:bulletEnabled val="1"/>
        </dgm:presLayoutVars>
      </dgm:prSet>
      <dgm:spPr/>
      <dgm:t>
        <a:bodyPr/>
        <a:lstStyle/>
        <a:p>
          <a:endParaRPr lang="da-DK"/>
        </a:p>
      </dgm:t>
    </dgm:pt>
    <dgm:pt modelId="{545A00ED-FD7B-4EA3-8661-32D6E68DA4DE}" type="pres">
      <dgm:prSet presAssocID="{CB3EFFAC-C7DD-413F-8F85-01BE1106A94B}" presName="space" presStyleCnt="0"/>
      <dgm:spPr/>
    </dgm:pt>
    <dgm:pt modelId="{9BF3E6DD-0679-46B8-87B1-3C04F78BF178}" type="pres">
      <dgm:prSet presAssocID="{645DF667-0897-4F95-8A17-3DBED27CD264}" presName="composite" presStyleCnt="0"/>
      <dgm:spPr/>
    </dgm:pt>
    <dgm:pt modelId="{02D6E5BE-76E5-4BFC-8DC6-F0C2F6F86AFE}" type="pres">
      <dgm:prSet presAssocID="{645DF667-0897-4F95-8A17-3DBED27CD264}" presName="parTx" presStyleLbl="alignNode1" presStyleIdx="1" presStyleCnt="4" custLinFactNeighborY="-966">
        <dgm:presLayoutVars>
          <dgm:chMax val="0"/>
          <dgm:chPref val="0"/>
          <dgm:bulletEnabled val="1"/>
        </dgm:presLayoutVars>
      </dgm:prSet>
      <dgm:spPr/>
      <dgm:t>
        <a:bodyPr/>
        <a:lstStyle/>
        <a:p>
          <a:endParaRPr lang="da-DK"/>
        </a:p>
      </dgm:t>
    </dgm:pt>
    <dgm:pt modelId="{0CE931B1-56C8-4026-B95E-C43BC39F059B}" type="pres">
      <dgm:prSet presAssocID="{645DF667-0897-4F95-8A17-3DBED27CD264}" presName="desTx" presStyleLbl="alignAccFollowNode1" presStyleIdx="1" presStyleCnt="4" custLinFactNeighborY="-458">
        <dgm:presLayoutVars>
          <dgm:bulletEnabled val="1"/>
        </dgm:presLayoutVars>
      </dgm:prSet>
      <dgm:spPr/>
      <dgm:t>
        <a:bodyPr/>
        <a:lstStyle/>
        <a:p>
          <a:endParaRPr lang="da-DK"/>
        </a:p>
      </dgm:t>
    </dgm:pt>
    <dgm:pt modelId="{D8AACA98-902C-485A-B876-E132290CB238}" type="pres">
      <dgm:prSet presAssocID="{CE04BD60-09B0-46F4-AA77-DC7EE530EDBC}" presName="space" presStyleCnt="0"/>
      <dgm:spPr/>
    </dgm:pt>
    <dgm:pt modelId="{EA99D657-1B0A-407E-B289-7F0B8D593BA5}" type="pres">
      <dgm:prSet presAssocID="{195B61E2-6C58-40FF-B9A6-DDF0495CEF3E}" presName="composite" presStyleCnt="0"/>
      <dgm:spPr/>
    </dgm:pt>
    <dgm:pt modelId="{ECB73B96-259A-4E3A-827B-6321575E2046}" type="pres">
      <dgm:prSet presAssocID="{195B61E2-6C58-40FF-B9A6-DDF0495CEF3E}" presName="parTx" presStyleLbl="alignNode1" presStyleIdx="2" presStyleCnt="4">
        <dgm:presLayoutVars>
          <dgm:chMax val="0"/>
          <dgm:chPref val="0"/>
          <dgm:bulletEnabled val="1"/>
        </dgm:presLayoutVars>
      </dgm:prSet>
      <dgm:spPr/>
      <dgm:t>
        <a:bodyPr/>
        <a:lstStyle/>
        <a:p>
          <a:endParaRPr lang="da-DK"/>
        </a:p>
      </dgm:t>
    </dgm:pt>
    <dgm:pt modelId="{13CD9401-068C-4B03-BE85-61A4BFA09148}" type="pres">
      <dgm:prSet presAssocID="{195B61E2-6C58-40FF-B9A6-DDF0495CEF3E}" presName="desTx" presStyleLbl="alignAccFollowNode1" presStyleIdx="2" presStyleCnt="4">
        <dgm:presLayoutVars>
          <dgm:bulletEnabled val="1"/>
        </dgm:presLayoutVars>
      </dgm:prSet>
      <dgm:spPr/>
      <dgm:t>
        <a:bodyPr/>
        <a:lstStyle/>
        <a:p>
          <a:endParaRPr lang="da-DK"/>
        </a:p>
      </dgm:t>
    </dgm:pt>
    <dgm:pt modelId="{F1EB4305-8EF0-4047-ABD3-5B33B8FFB5DB}" type="pres">
      <dgm:prSet presAssocID="{23B9F3CB-77BB-4918-9D66-F94829A42753}" presName="space" presStyleCnt="0"/>
      <dgm:spPr/>
    </dgm:pt>
    <dgm:pt modelId="{8D26478B-2DA1-4E77-BF6E-F69BD1B15F76}" type="pres">
      <dgm:prSet presAssocID="{2D175070-5D02-49AB-A0C3-A6C94944004C}" presName="composite" presStyleCnt="0"/>
      <dgm:spPr/>
    </dgm:pt>
    <dgm:pt modelId="{4F41BEF7-F0AF-4074-9B5E-AC7BAD1D1053}" type="pres">
      <dgm:prSet presAssocID="{2D175070-5D02-49AB-A0C3-A6C94944004C}" presName="parTx" presStyleLbl="alignNode1" presStyleIdx="3" presStyleCnt="4">
        <dgm:presLayoutVars>
          <dgm:chMax val="0"/>
          <dgm:chPref val="0"/>
          <dgm:bulletEnabled val="1"/>
        </dgm:presLayoutVars>
      </dgm:prSet>
      <dgm:spPr/>
      <dgm:t>
        <a:bodyPr/>
        <a:lstStyle/>
        <a:p>
          <a:endParaRPr lang="da-DK"/>
        </a:p>
      </dgm:t>
    </dgm:pt>
    <dgm:pt modelId="{B227AC60-E636-4DFE-9586-FCA3FEC99D66}" type="pres">
      <dgm:prSet presAssocID="{2D175070-5D02-49AB-A0C3-A6C94944004C}" presName="desTx" presStyleLbl="alignAccFollowNode1" presStyleIdx="3" presStyleCnt="4">
        <dgm:presLayoutVars>
          <dgm:bulletEnabled val="1"/>
        </dgm:presLayoutVars>
      </dgm:prSet>
      <dgm:spPr/>
      <dgm:t>
        <a:bodyPr/>
        <a:lstStyle/>
        <a:p>
          <a:endParaRPr lang="da-DK"/>
        </a:p>
      </dgm:t>
    </dgm:pt>
  </dgm:ptLst>
  <dgm:cxnLst>
    <dgm:cxn modelId="{1AF48FCA-3914-4475-BA8E-B42FB8C652AC}" type="presOf" srcId="{F2B928B7-0CCC-4465-AE24-7A584471CB99}" destId="{999DDC36-B321-428C-ABCF-B5DEBF032685}" srcOrd="0" destOrd="2" presId="urn:microsoft.com/office/officeart/2005/8/layout/hList1"/>
    <dgm:cxn modelId="{319B0754-4DDE-4A74-86FE-4D1234962BD1}" type="presOf" srcId="{74F569DA-8442-4052-953B-2440C1E0F63A}" destId="{13CD9401-068C-4B03-BE85-61A4BFA09148}" srcOrd="0" destOrd="3" presId="urn:microsoft.com/office/officeart/2005/8/layout/hList1"/>
    <dgm:cxn modelId="{88A2F26E-B0A2-4365-A619-F776604D13CA}" type="presOf" srcId="{18B7EF7B-B4CC-42D2-862A-4279BF2BC6C2}" destId="{13CD9401-068C-4B03-BE85-61A4BFA09148}" srcOrd="0" destOrd="1" presId="urn:microsoft.com/office/officeart/2005/8/layout/hList1"/>
    <dgm:cxn modelId="{D8AB2355-CB65-4036-894C-DF2A9585D875}" srcId="{4CBD8482-3BF9-41A7-8F54-650B76B0A188}" destId="{5E32B61E-1504-41F3-B6A6-EC456FA51E39}" srcOrd="0" destOrd="0" parTransId="{1C30D699-BA06-43AF-9237-36B564AC5339}" sibTransId="{CB3EFFAC-C7DD-413F-8F85-01BE1106A94B}"/>
    <dgm:cxn modelId="{B92AAA57-95E1-4D6D-97AF-D9EB80E08E13}" type="presOf" srcId="{0019AC7D-990D-4CFB-81A0-0E6BCDEB6517}" destId="{0CE931B1-56C8-4026-B95E-C43BC39F059B}" srcOrd="0" destOrd="0" presId="urn:microsoft.com/office/officeart/2005/8/layout/hList1"/>
    <dgm:cxn modelId="{9AF2EFA8-3B46-49F0-B3C8-C589F3F96771}" srcId="{195B61E2-6C58-40FF-B9A6-DDF0495CEF3E}" destId="{18B7EF7B-B4CC-42D2-862A-4279BF2BC6C2}" srcOrd="1" destOrd="0" parTransId="{A1899CDC-6A02-4F34-A5AE-BB4E85E51AA2}" sibTransId="{9C5B4C60-BE90-4259-911B-510E4612A42E}"/>
    <dgm:cxn modelId="{0DD9DC52-0AFD-48E5-B8A7-CEABBCFAA83E}" srcId="{645DF667-0897-4F95-8A17-3DBED27CD264}" destId="{6BD42DAB-4065-4FA1-B633-D47C865AE3B8}" srcOrd="1" destOrd="0" parTransId="{BA96C7B1-0EAB-40B2-A9D2-BFE69743796E}" sibTransId="{9CEBF4DC-A679-48BD-B59A-1A5F4B96D8C6}"/>
    <dgm:cxn modelId="{923D0252-1F95-402A-B430-C473DEDB429B}" type="presOf" srcId="{D2527272-1CC2-4F0E-B63C-62FA266570A7}" destId="{999DDC36-B321-428C-ABCF-B5DEBF032685}" srcOrd="0" destOrd="1" presId="urn:microsoft.com/office/officeart/2005/8/layout/hList1"/>
    <dgm:cxn modelId="{A0520359-578D-4B56-AD7E-267F5C0850B2}" srcId="{4CBD8482-3BF9-41A7-8F54-650B76B0A188}" destId="{195B61E2-6C58-40FF-B9A6-DDF0495CEF3E}" srcOrd="2" destOrd="0" parTransId="{AE90A400-2961-4A6F-A9F8-33F9A56269B2}" sibTransId="{23B9F3CB-77BB-4918-9D66-F94829A42753}"/>
    <dgm:cxn modelId="{35EBFCB1-CF20-4FEF-A3CB-6BE1D782E27D}" type="presOf" srcId="{5A2D40C3-03F7-4B72-9CFA-5BB950645988}" destId="{13CD9401-068C-4B03-BE85-61A4BFA09148}" srcOrd="0" destOrd="2" presId="urn:microsoft.com/office/officeart/2005/8/layout/hList1"/>
    <dgm:cxn modelId="{9F4544A7-2852-48C8-9137-98FBC015AB13}" srcId="{5E32B61E-1504-41F3-B6A6-EC456FA51E39}" destId="{0F6A1042-95F8-4790-BD27-AC9CA2A33EAE}" srcOrd="3" destOrd="0" parTransId="{F4F268FD-ADD9-46D0-B7D1-C9BD71F5B513}" sibTransId="{3E93B6C5-A0DD-4ACA-B720-65117E4B4A3C}"/>
    <dgm:cxn modelId="{402B7ED1-1031-4DFF-AFAF-0D83A02C14FE}" type="presOf" srcId="{965D7EC6-09B3-4A10-B808-5B0767ED8A8B}" destId="{B227AC60-E636-4DFE-9586-FCA3FEC99D66}" srcOrd="0" destOrd="1" presId="urn:microsoft.com/office/officeart/2005/8/layout/hList1"/>
    <dgm:cxn modelId="{2DBB099F-A2E9-4FF5-B40A-A6CAFC9641F5}" srcId="{2D175070-5D02-49AB-A0C3-A6C94944004C}" destId="{965D7EC6-09B3-4A10-B808-5B0767ED8A8B}" srcOrd="1" destOrd="0" parTransId="{ECBDE8C9-7842-4EB5-973A-9A780D0240E6}" sibTransId="{04C653A7-0CE5-40AC-86F3-0B0277CF1FA0}"/>
    <dgm:cxn modelId="{830D3D85-C90F-40D1-98EC-171F710D6196}" srcId="{645DF667-0897-4F95-8A17-3DBED27CD264}" destId="{0019AC7D-990D-4CFB-81A0-0E6BCDEB6517}" srcOrd="0" destOrd="0" parTransId="{47CAB3DF-93C8-4339-A741-82A4D8EA0A68}" sibTransId="{CC28A69A-EEBE-4CFD-8522-BCC332B651BE}"/>
    <dgm:cxn modelId="{42C8D357-D030-45A9-B41D-50F56237E98F}" srcId="{5E32B61E-1504-41F3-B6A6-EC456FA51E39}" destId="{D2527272-1CC2-4F0E-B63C-62FA266570A7}" srcOrd="1" destOrd="0" parTransId="{79134DAD-65B3-4C9C-82DB-9F3E3DF120B8}" sibTransId="{4B9F0CDE-9083-4771-8E09-DB8DEBE70900}"/>
    <dgm:cxn modelId="{D69519E2-739B-4A8B-A40D-289C9CA5EAE6}" type="presOf" srcId="{4CBD8482-3BF9-41A7-8F54-650B76B0A188}" destId="{1424621E-2795-439D-A64D-BB316D3667FF}" srcOrd="0" destOrd="0" presId="urn:microsoft.com/office/officeart/2005/8/layout/hList1"/>
    <dgm:cxn modelId="{327617C1-9D33-45B2-8D2A-1ACD2A2753F5}" srcId="{645DF667-0897-4F95-8A17-3DBED27CD264}" destId="{D9C90344-F8B2-4032-9F0F-A12B3731FF65}" srcOrd="2" destOrd="0" parTransId="{4EA85D67-04FF-4E5A-9480-3CB82BB0786C}" sibTransId="{B4C1191B-0952-453F-A587-69E7F6AF7AB5}"/>
    <dgm:cxn modelId="{1A7D4481-A694-4131-A7E7-39083E417FE2}" srcId="{5E32B61E-1504-41F3-B6A6-EC456FA51E39}" destId="{B1D95D5D-DF85-4C43-8496-3CAE949B4454}" srcOrd="0" destOrd="0" parTransId="{B575D876-DC85-49E3-BDD5-358FF6B979E6}" sibTransId="{2132C8D0-6593-457B-9C8B-F0BA4743CBB3}"/>
    <dgm:cxn modelId="{E53C6154-5703-425B-BA95-C8760BB5C6DB}" type="presOf" srcId="{2D175070-5D02-49AB-A0C3-A6C94944004C}" destId="{4F41BEF7-F0AF-4074-9B5E-AC7BAD1D1053}" srcOrd="0" destOrd="0" presId="urn:microsoft.com/office/officeart/2005/8/layout/hList1"/>
    <dgm:cxn modelId="{41F93B9B-8445-4387-B6DE-1FBDA3540B30}" type="presOf" srcId="{5E32B61E-1504-41F3-B6A6-EC456FA51E39}" destId="{6287FA7A-7A9A-4422-87BC-3BCCC2457029}" srcOrd="0" destOrd="0" presId="urn:microsoft.com/office/officeart/2005/8/layout/hList1"/>
    <dgm:cxn modelId="{4BC5E984-6C7F-4437-970B-B136FACCE2AE}" srcId="{2D175070-5D02-49AB-A0C3-A6C94944004C}" destId="{8E49B1D0-5C37-4EC8-A63B-2875BB1EEA5A}" srcOrd="0" destOrd="0" parTransId="{9186882A-A610-4721-B783-3E2E905D821E}" sibTransId="{69F3ED6F-28DD-49E6-809A-A4E98AAE05FA}"/>
    <dgm:cxn modelId="{3AAD1247-F955-455E-8A37-41011EFFF1E4}" srcId="{195B61E2-6C58-40FF-B9A6-DDF0495CEF3E}" destId="{7D0ECA68-6EDD-4326-861A-9F4A0CE26153}" srcOrd="0" destOrd="0" parTransId="{BDBCC01A-C36C-41F0-9971-160E2E19032F}" sibTransId="{0A0BC620-EDF9-412C-B087-666A0057CE1A}"/>
    <dgm:cxn modelId="{A4FF282C-2959-494C-BEE7-0C12358C288E}" srcId="{195B61E2-6C58-40FF-B9A6-DDF0495CEF3E}" destId="{5A2D40C3-03F7-4B72-9CFA-5BB950645988}" srcOrd="2" destOrd="0" parTransId="{17DC6AE5-8524-41D8-9A21-B38D8614A983}" sibTransId="{C262A4F3-3E1D-4BF9-A612-216990B212AF}"/>
    <dgm:cxn modelId="{D85CB64A-BE59-4EE7-842C-8B47A8F899B6}" srcId="{4CBD8482-3BF9-41A7-8F54-650B76B0A188}" destId="{645DF667-0897-4F95-8A17-3DBED27CD264}" srcOrd="1" destOrd="0" parTransId="{9E04E4CF-C1B9-407B-A064-142D1D09A5B2}" sibTransId="{CE04BD60-09B0-46F4-AA77-DC7EE530EDBC}"/>
    <dgm:cxn modelId="{174105DA-7B22-4E86-90A5-A4E4C93FB4F9}" type="presOf" srcId="{195B61E2-6C58-40FF-B9A6-DDF0495CEF3E}" destId="{ECB73B96-259A-4E3A-827B-6321575E2046}" srcOrd="0" destOrd="0" presId="urn:microsoft.com/office/officeart/2005/8/layout/hList1"/>
    <dgm:cxn modelId="{94EE994B-415C-40A4-970E-E90D277E6B83}" type="presOf" srcId="{645DF667-0897-4F95-8A17-3DBED27CD264}" destId="{02D6E5BE-76E5-4BFC-8DC6-F0C2F6F86AFE}" srcOrd="0" destOrd="0" presId="urn:microsoft.com/office/officeart/2005/8/layout/hList1"/>
    <dgm:cxn modelId="{C84072FD-3B00-4274-9369-4381D7CEE83B}" srcId="{4CBD8482-3BF9-41A7-8F54-650B76B0A188}" destId="{2D175070-5D02-49AB-A0C3-A6C94944004C}" srcOrd="3" destOrd="0" parTransId="{233606CA-CA8E-4E9D-9F2E-B7AAF80FB11C}" sibTransId="{31DA0E39-A4E6-4C6F-940E-24B084A1C881}"/>
    <dgm:cxn modelId="{178DFCED-501B-453E-9742-188804731016}" srcId="{645DF667-0897-4F95-8A17-3DBED27CD264}" destId="{5AF38612-1671-41A4-893B-434C59622548}" srcOrd="3" destOrd="0" parTransId="{954E5927-F6CE-48A1-A265-70E8D663F84D}" sibTransId="{712FFCD2-76C5-4DCB-9A97-926E5DA1F9AE}"/>
    <dgm:cxn modelId="{CC0C9A16-3E2F-46B7-8789-24C8276D6AAB}" srcId="{5E32B61E-1504-41F3-B6A6-EC456FA51E39}" destId="{F2B928B7-0CCC-4465-AE24-7A584471CB99}" srcOrd="2" destOrd="0" parTransId="{3BC11592-2A5D-4320-BDFA-ED335FCFADF0}" sibTransId="{BFED4C48-F9D7-4B80-AC2E-1A606D0F8CE2}"/>
    <dgm:cxn modelId="{25722750-9D64-426D-8A08-FE45A6E42028}" type="presOf" srcId="{5AF38612-1671-41A4-893B-434C59622548}" destId="{0CE931B1-56C8-4026-B95E-C43BC39F059B}" srcOrd="0" destOrd="3" presId="urn:microsoft.com/office/officeart/2005/8/layout/hList1"/>
    <dgm:cxn modelId="{7405404C-296C-4F2E-8437-DC47A69A260E}" type="presOf" srcId="{B1D95D5D-DF85-4C43-8496-3CAE949B4454}" destId="{999DDC36-B321-428C-ABCF-B5DEBF032685}" srcOrd="0" destOrd="0" presId="urn:microsoft.com/office/officeart/2005/8/layout/hList1"/>
    <dgm:cxn modelId="{6DA941EB-5983-4391-81B9-9B0AB6F31703}" type="presOf" srcId="{6BD42DAB-4065-4FA1-B633-D47C865AE3B8}" destId="{0CE931B1-56C8-4026-B95E-C43BC39F059B}" srcOrd="0" destOrd="1" presId="urn:microsoft.com/office/officeart/2005/8/layout/hList1"/>
    <dgm:cxn modelId="{D1620EB3-862F-4BBF-9AD3-ACB3AA1C1943}" type="presOf" srcId="{D9C90344-F8B2-4032-9F0F-A12B3731FF65}" destId="{0CE931B1-56C8-4026-B95E-C43BC39F059B}" srcOrd="0" destOrd="2" presId="urn:microsoft.com/office/officeart/2005/8/layout/hList1"/>
    <dgm:cxn modelId="{0738B5E4-6AFF-40FB-BAEF-E68CC4BC763B}" type="presOf" srcId="{7D0ECA68-6EDD-4326-861A-9F4A0CE26153}" destId="{13CD9401-068C-4B03-BE85-61A4BFA09148}" srcOrd="0" destOrd="0" presId="urn:microsoft.com/office/officeart/2005/8/layout/hList1"/>
    <dgm:cxn modelId="{82089DA4-2440-4366-961E-AF253DB02A48}" type="presOf" srcId="{0F6A1042-95F8-4790-BD27-AC9CA2A33EAE}" destId="{999DDC36-B321-428C-ABCF-B5DEBF032685}" srcOrd="0" destOrd="3" presId="urn:microsoft.com/office/officeart/2005/8/layout/hList1"/>
    <dgm:cxn modelId="{870BF4F2-9489-4D30-A202-27842053DDF3}" type="presOf" srcId="{8E49B1D0-5C37-4EC8-A63B-2875BB1EEA5A}" destId="{B227AC60-E636-4DFE-9586-FCA3FEC99D66}" srcOrd="0" destOrd="0" presId="urn:microsoft.com/office/officeart/2005/8/layout/hList1"/>
    <dgm:cxn modelId="{FBAF63B4-05E2-4A54-9A37-F5D0136DA767}" srcId="{195B61E2-6C58-40FF-B9A6-DDF0495CEF3E}" destId="{74F569DA-8442-4052-953B-2440C1E0F63A}" srcOrd="3" destOrd="0" parTransId="{CC96F55B-E118-46D2-AE2A-A5BA02FF2AF7}" sibTransId="{8EAD00AD-0ACB-44BD-AF75-F3B0A6637F2C}"/>
    <dgm:cxn modelId="{BEBDE05F-81F7-44F8-AAFF-04CAF1D7C462}" type="presParOf" srcId="{1424621E-2795-439D-A64D-BB316D3667FF}" destId="{61CD28B4-609B-4499-9F72-349C05CB8B7D}" srcOrd="0" destOrd="0" presId="urn:microsoft.com/office/officeart/2005/8/layout/hList1"/>
    <dgm:cxn modelId="{DE455EE0-1436-4FC5-BBF5-9F6E70239311}" type="presParOf" srcId="{61CD28B4-609B-4499-9F72-349C05CB8B7D}" destId="{6287FA7A-7A9A-4422-87BC-3BCCC2457029}" srcOrd="0" destOrd="0" presId="urn:microsoft.com/office/officeart/2005/8/layout/hList1"/>
    <dgm:cxn modelId="{F9B83E7F-A563-4ADD-BD7E-368C75C5372F}" type="presParOf" srcId="{61CD28B4-609B-4499-9F72-349C05CB8B7D}" destId="{999DDC36-B321-428C-ABCF-B5DEBF032685}" srcOrd="1" destOrd="0" presId="urn:microsoft.com/office/officeart/2005/8/layout/hList1"/>
    <dgm:cxn modelId="{56F71F54-E2AD-4549-A6D1-1FE15958E5BA}" type="presParOf" srcId="{1424621E-2795-439D-A64D-BB316D3667FF}" destId="{545A00ED-FD7B-4EA3-8661-32D6E68DA4DE}" srcOrd="1" destOrd="0" presId="urn:microsoft.com/office/officeart/2005/8/layout/hList1"/>
    <dgm:cxn modelId="{95051AC2-9170-4CA7-994C-7D7175397320}" type="presParOf" srcId="{1424621E-2795-439D-A64D-BB316D3667FF}" destId="{9BF3E6DD-0679-46B8-87B1-3C04F78BF178}" srcOrd="2" destOrd="0" presId="urn:microsoft.com/office/officeart/2005/8/layout/hList1"/>
    <dgm:cxn modelId="{EA2F5256-61DF-495F-BCD5-2B8C1994A14D}" type="presParOf" srcId="{9BF3E6DD-0679-46B8-87B1-3C04F78BF178}" destId="{02D6E5BE-76E5-4BFC-8DC6-F0C2F6F86AFE}" srcOrd="0" destOrd="0" presId="urn:microsoft.com/office/officeart/2005/8/layout/hList1"/>
    <dgm:cxn modelId="{B7BAB4BC-E7A0-4426-AF55-B59670317834}" type="presParOf" srcId="{9BF3E6DD-0679-46B8-87B1-3C04F78BF178}" destId="{0CE931B1-56C8-4026-B95E-C43BC39F059B}" srcOrd="1" destOrd="0" presId="urn:microsoft.com/office/officeart/2005/8/layout/hList1"/>
    <dgm:cxn modelId="{0D66821E-EDFC-4F4A-9765-4B9616621A8B}" type="presParOf" srcId="{1424621E-2795-439D-A64D-BB316D3667FF}" destId="{D8AACA98-902C-485A-B876-E132290CB238}" srcOrd="3" destOrd="0" presId="urn:microsoft.com/office/officeart/2005/8/layout/hList1"/>
    <dgm:cxn modelId="{2B698C94-A9F3-4A51-8FC8-58271FA0B777}" type="presParOf" srcId="{1424621E-2795-439D-A64D-BB316D3667FF}" destId="{EA99D657-1B0A-407E-B289-7F0B8D593BA5}" srcOrd="4" destOrd="0" presId="urn:microsoft.com/office/officeart/2005/8/layout/hList1"/>
    <dgm:cxn modelId="{E0A730A4-014A-456A-9306-C364312FADFA}" type="presParOf" srcId="{EA99D657-1B0A-407E-B289-7F0B8D593BA5}" destId="{ECB73B96-259A-4E3A-827B-6321575E2046}" srcOrd="0" destOrd="0" presId="urn:microsoft.com/office/officeart/2005/8/layout/hList1"/>
    <dgm:cxn modelId="{2ED5AC3D-952D-4D54-8218-C984C43EB6A4}" type="presParOf" srcId="{EA99D657-1B0A-407E-B289-7F0B8D593BA5}" destId="{13CD9401-068C-4B03-BE85-61A4BFA09148}" srcOrd="1" destOrd="0" presId="urn:microsoft.com/office/officeart/2005/8/layout/hList1"/>
    <dgm:cxn modelId="{7D12ABA6-6253-459F-AA0E-E6A6E069C9C8}" type="presParOf" srcId="{1424621E-2795-439D-A64D-BB316D3667FF}" destId="{F1EB4305-8EF0-4047-ABD3-5B33B8FFB5DB}" srcOrd="5" destOrd="0" presId="urn:microsoft.com/office/officeart/2005/8/layout/hList1"/>
    <dgm:cxn modelId="{595558A2-47AA-40A8-A686-70C1E357906A}" type="presParOf" srcId="{1424621E-2795-439D-A64D-BB316D3667FF}" destId="{8D26478B-2DA1-4E77-BF6E-F69BD1B15F76}" srcOrd="6" destOrd="0" presId="urn:microsoft.com/office/officeart/2005/8/layout/hList1"/>
    <dgm:cxn modelId="{3842CB9D-149E-48A0-890B-C60A97B30EA9}" type="presParOf" srcId="{8D26478B-2DA1-4E77-BF6E-F69BD1B15F76}" destId="{4F41BEF7-F0AF-4074-9B5E-AC7BAD1D1053}" srcOrd="0" destOrd="0" presId="urn:microsoft.com/office/officeart/2005/8/layout/hList1"/>
    <dgm:cxn modelId="{6832EA33-B08E-47C1-9C75-49A7D04F171E}" type="presParOf" srcId="{8D26478B-2DA1-4E77-BF6E-F69BD1B15F76}" destId="{B227AC60-E636-4DFE-9586-FCA3FEC99D6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80946-42FD-4627-90E9-A144270A13D1}" type="doc">
      <dgm:prSet loTypeId="urn:microsoft.com/office/officeart/2005/8/layout/chevron1" loCatId="process" qsTypeId="urn:microsoft.com/office/officeart/2005/8/quickstyle/simple1" qsCatId="simple" csTypeId="urn:microsoft.com/office/officeart/2005/8/colors/accent1_2" csCatId="accent1" phldr="1"/>
      <dgm:spPr/>
    </dgm:pt>
    <dgm:pt modelId="{A70C0B66-2FB1-479A-AEB1-8B17DEFB9527}">
      <dgm:prSet phldrT="[Text]">
        <dgm:style>
          <a:lnRef idx="0">
            <a:schemeClr val="accent6"/>
          </a:lnRef>
          <a:fillRef idx="3">
            <a:schemeClr val="accent6"/>
          </a:fillRef>
          <a:effectRef idx="3">
            <a:schemeClr val="accent6"/>
          </a:effectRef>
          <a:fontRef idx="minor">
            <a:schemeClr val="lt1"/>
          </a:fontRef>
        </dgm:style>
      </dgm:prSet>
      <dgm:spPr/>
      <dgm:t>
        <a:bodyPr/>
        <a:lstStyle/>
        <a:p>
          <a:r>
            <a:rPr lang="en-GB" dirty="0"/>
            <a:t>Raw Data</a:t>
          </a:r>
        </a:p>
      </dgm:t>
    </dgm:pt>
    <dgm:pt modelId="{A91F33B4-F357-4F61-A535-7428BA4F7F58}" type="parTrans" cxnId="{9E44E070-D38A-4387-A791-87EE214499CF}">
      <dgm:prSet/>
      <dgm:spPr/>
      <dgm:t>
        <a:bodyPr/>
        <a:lstStyle/>
        <a:p>
          <a:endParaRPr lang="en-GB"/>
        </a:p>
      </dgm:t>
    </dgm:pt>
    <dgm:pt modelId="{E9DAF720-5B63-4D2E-BE9F-CB9B4D5172B5}" type="sibTrans" cxnId="{9E44E070-D38A-4387-A791-87EE214499CF}">
      <dgm:prSet/>
      <dgm:spPr/>
      <dgm:t>
        <a:bodyPr/>
        <a:lstStyle/>
        <a:p>
          <a:endParaRPr lang="en-GB"/>
        </a:p>
      </dgm:t>
    </dgm:pt>
    <dgm:pt modelId="{057AD62D-C093-4C5C-8104-ADCE893083FC}">
      <dgm:prSet phldrT="[Text]">
        <dgm:style>
          <a:lnRef idx="0">
            <a:schemeClr val="accent4"/>
          </a:lnRef>
          <a:fillRef idx="3">
            <a:schemeClr val="accent4"/>
          </a:fillRef>
          <a:effectRef idx="3">
            <a:schemeClr val="accent4"/>
          </a:effectRef>
          <a:fontRef idx="minor">
            <a:schemeClr val="lt1"/>
          </a:fontRef>
        </dgm:style>
      </dgm:prSet>
      <dgm:spPr/>
      <dgm:t>
        <a:bodyPr/>
        <a:lstStyle/>
        <a:p>
          <a:r>
            <a:rPr lang="en-GB" dirty="0"/>
            <a:t>Feedback</a:t>
          </a:r>
        </a:p>
      </dgm:t>
    </dgm:pt>
    <dgm:pt modelId="{E8F4E37A-7303-4B24-A6A8-C870BFBBA1FF}" type="parTrans" cxnId="{228F44CD-8D73-496A-995B-DF7F1E694CA9}">
      <dgm:prSet/>
      <dgm:spPr/>
      <dgm:t>
        <a:bodyPr/>
        <a:lstStyle/>
        <a:p>
          <a:endParaRPr lang="en-GB"/>
        </a:p>
      </dgm:t>
    </dgm:pt>
    <dgm:pt modelId="{ECF576B6-4078-46F6-B0E9-894E5FEDEF1B}" type="sibTrans" cxnId="{228F44CD-8D73-496A-995B-DF7F1E694CA9}">
      <dgm:prSet/>
      <dgm:spPr/>
      <dgm:t>
        <a:bodyPr/>
        <a:lstStyle/>
        <a:p>
          <a:endParaRPr lang="en-GB"/>
        </a:p>
      </dgm:t>
    </dgm:pt>
    <dgm:pt modelId="{FE5DC2D2-4A11-4C5C-AADA-FAF9CF883F46}">
      <dgm:prSet phldrT="[Text]"/>
      <dgm:spPr/>
      <dgm:t>
        <a:bodyPr/>
        <a:lstStyle/>
        <a:p>
          <a:r>
            <a:rPr lang="en-GB" b="0" dirty="0"/>
            <a:t>News</a:t>
          </a:r>
        </a:p>
      </dgm:t>
    </dgm:pt>
    <dgm:pt modelId="{2E487CE0-D1A2-4C3E-B1FF-392D1CE12969}" type="parTrans" cxnId="{71ACF952-693C-4EF7-A4D4-742D179AAC59}">
      <dgm:prSet/>
      <dgm:spPr/>
      <dgm:t>
        <a:bodyPr/>
        <a:lstStyle/>
        <a:p>
          <a:endParaRPr lang="en-GB"/>
        </a:p>
      </dgm:t>
    </dgm:pt>
    <dgm:pt modelId="{0A7FF43C-8AC3-42AD-81E7-4CBF89D05C4C}" type="sibTrans" cxnId="{71ACF952-693C-4EF7-A4D4-742D179AAC59}">
      <dgm:prSet/>
      <dgm:spPr/>
      <dgm:t>
        <a:bodyPr/>
        <a:lstStyle/>
        <a:p>
          <a:endParaRPr lang="en-GB"/>
        </a:p>
      </dgm:t>
    </dgm:pt>
    <dgm:pt modelId="{189B28C3-673B-454A-A675-B86EF4C1614C}">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a:t>Processing</a:t>
          </a:r>
        </a:p>
      </dgm:t>
    </dgm:pt>
    <dgm:pt modelId="{CF523641-574B-4E77-9C9B-78BF961B4A62}" type="parTrans" cxnId="{243FAC8B-4C7B-4965-B17D-CFB95D00116E}">
      <dgm:prSet/>
      <dgm:spPr/>
      <dgm:t>
        <a:bodyPr/>
        <a:lstStyle/>
        <a:p>
          <a:endParaRPr lang="en-GB"/>
        </a:p>
      </dgm:t>
    </dgm:pt>
    <dgm:pt modelId="{3F79140E-3826-4A78-87EE-9ED7A7177300}" type="sibTrans" cxnId="{243FAC8B-4C7B-4965-B17D-CFB95D00116E}">
      <dgm:prSet/>
      <dgm:spPr/>
      <dgm:t>
        <a:bodyPr/>
        <a:lstStyle/>
        <a:p>
          <a:endParaRPr lang="en-GB"/>
        </a:p>
      </dgm:t>
    </dgm:pt>
    <dgm:pt modelId="{4AF1815B-5277-476E-B684-C472CA98115A}">
      <dgm:prSet phldrT="[Text]"/>
      <dgm:spPr/>
      <dgm:t>
        <a:bodyPr/>
        <a:lstStyle/>
        <a:p>
          <a:r>
            <a:rPr lang="en-GB" b="0" dirty="0"/>
            <a:t>Social media</a:t>
          </a:r>
        </a:p>
      </dgm:t>
    </dgm:pt>
    <dgm:pt modelId="{262EC608-55F7-4C9D-A7B7-C0BB7387F414}" type="parTrans" cxnId="{25B0E5F1-035D-4C07-B80B-212EB8A6D5AE}">
      <dgm:prSet/>
      <dgm:spPr/>
      <dgm:t>
        <a:bodyPr/>
        <a:lstStyle/>
        <a:p>
          <a:endParaRPr lang="en-GB"/>
        </a:p>
      </dgm:t>
    </dgm:pt>
    <dgm:pt modelId="{AE60232D-A39C-4747-A5E2-C35CC9D4A9D4}" type="sibTrans" cxnId="{25B0E5F1-035D-4C07-B80B-212EB8A6D5AE}">
      <dgm:prSet/>
      <dgm:spPr/>
      <dgm:t>
        <a:bodyPr/>
        <a:lstStyle/>
        <a:p>
          <a:endParaRPr lang="en-GB"/>
        </a:p>
      </dgm:t>
    </dgm:pt>
    <dgm:pt modelId="{86E44A6E-79AF-4CE8-A365-36BFAAFD5C1E}">
      <dgm:prSet phldrT="[Text]"/>
      <dgm:spPr/>
      <dgm:t>
        <a:bodyPr/>
        <a:lstStyle/>
        <a:p>
          <a:r>
            <a:rPr lang="en-GB" b="0" dirty="0"/>
            <a:t>Reports</a:t>
          </a:r>
        </a:p>
      </dgm:t>
    </dgm:pt>
    <dgm:pt modelId="{276C779A-C315-4444-938A-3B4BF7267E2E}" type="parTrans" cxnId="{A06C79A2-8520-4639-B5A2-E9CD2347FB80}">
      <dgm:prSet/>
      <dgm:spPr/>
      <dgm:t>
        <a:bodyPr/>
        <a:lstStyle/>
        <a:p>
          <a:endParaRPr lang="en-GB"/>
        </a:p>
      </dgm:t>
    </dgm:pt>
    <dgm:pt modelId="{5D31D010-51D0-4BB0-B7AC-18060B07AD62}" type="sibTrans" cxnId="{A06C79A2-8520-4639-B5A2-E9CD2347FB80}">
      <dgm:prSet/>
      <dgm:spPr/>
      <dgm:t>
        <a:bodyPr/>
        <a:lstStyle/>
        <a:p>
          <a:endParaRPr lang="en-GB"/>
        </a:p>
      </dgm:t>
    </dgm:pt>
    <dgm:pt modelId="{1EDF9417-0906-4125-9A32-2528C8BE48D6}">
      <dgm:prSet phldrT="[Text]"/>
      <dgm:spPr/>
      <dgm:t>
        <a:bodyPr/>
        <a:lstStyle/>
        <a:p>
          <a:r>
            <a:rPr lang="en-GB" b="0" dirty="0"/>
            <a:t>Aggregation</a:t>
          </a:r>
        </a:p>
      </dgm:t>
    </dgm:pt>
    <dgm:pt modelId="{8BE4B931-B300-4145-8396-714439D8131C}" type="parTrans" cxnId="{0832614C-6D03-4A8B-8D49-1DB9229B42DA}">
      <dgm:prSet/>
      <dgm:spPr/>
      <dgm:t>
        <a:bodyPr/>
        <a:lstStyle/>
        <a:p>
          <a:endParaRPr lang="en-GB"/>
        </a:p>
      </dgm:t>
    </dgm:pt>
    <dgm:pt modelId="{596EE8DF-722C-4450-977F-68933BCD14C4}" type="sibTrans" cxnId="{0832614C-6D03-4A8B-8D49-1DB9229B42DA}">
      <dgm:prSet/>
      <dgm:spPr/>
      <dgm:t>
        <a:bodyPr/>
        <a:lstStyle/>
        <a:p>
          <a:endParaRPr lang="en-GB"/>
        </a:p>
      </dgm:t>
    </dgm:pt>
    <dgm:pt modelId="{983CCA1B-C1BB-4B2F-9ACD-8317E3BF8A74}">
      <dgm:prSet phldrT="[Text]"/>
      <dgm:spPr/>
      <dgm:t>
        <a:bodyPr/>
        <a:lstStyle/>
        <a:p>
          <a:r>
            <a:rPr lang="en-GB" b="0" dirty="0"/>
            <a:t>Categorisation</a:t>
          </a:r>
        </a:p>
      </dgm:t>
    </dgm:pt>
    <dgm:pt modelId="{61AFC0D9-ED43-484F-ACD8-A6635199071F}" type="parTrans" cxnId="{4BE87C3A-FBD8-493D-8C77-7EE51B9BE4FA}">
      <dgm:prSet/>
      <dgm:spPr/>
      <dgm:t>
        <a:bodyPr/>
        <a:lstStyle/>
        <a:p>
          <a:endParaRPr lang="en-GB"/>
        </a:p>
      </dgm:t>
    </dgm:pt>
    <dgm:pt modelId="{9017AECA-BDE2-4569-AD8E-8252E2BE4E91}" type="sibTrans" cxnId="{4BE87C3A-FBD8-493D-8C77-7EE51B9BE4FA}">
      <dgm:prSet/>
      <dgm:spPr/>
      <dgm:t>
        <a:bodyPr/>
        <a:lstStyle/>
        <a:p>
          <a:endParaRPr lang="en-GB"/>
        </a:p>
      </dgm:t>
    </dgm:pt>
    <dgm:pt modelId="{E8001E22-3B67-49FF-A11E-A61EF49A6C7F}">
      <dgm:prSet phldrT="[Text]"/>
      <dgm:spPr/>
      <dgm:t>
        <a:bodyPr/>
        <a:lstStyle/>
        <a:p>
          <a:r>
            <a:rPr lang="en-GB" b="0" dirty="0"/>
            <a:t>Filtering</a:t>
          </a:r>
        </a:p>
      </dgm:t>
    </dgm:pt>
    <dgm:pt modelId="{52CA7B6C-4F47-4E2A-BABE-86F29FB69F09}" type="parTrans" cxnId="{80837F22-2A65-4036-9C57-54F1A2BBDF56}">
      <dgm:prSet/>
      <dgm:spPr/>
      <dgm:t>
        <a:bodyPr/>
        <a:lstStyle/>
        <a:p>
          <a:endParaRPr lang="en-GB"/>
        </a:p>
      </dgm:t>
    </dgm:pt>
    <dgm:pt modelId="{48F154D2-9780-418F-B6CB-1A353C25DE04}" type="sibTrans" cxnId="{80837F22-2A65-4036-9C57-54F1A2BBDF56}">
      <dgm:prSet/>
      <dgm:spPr/>
      <dgm:t>
        <a:bodyPr/>
        <a:lstStyle/>
        <a:p>
          <a:endParaRPr lang="en-GB"/>
        </a:p>
      </dgm:t>
    </dgm:pt>
    <dgm:pt modelId="{2D63F4DD-A333-4848-8FCE-004FF07B6530}">
      <dgm:prSet phldrT="[Text]"/>
      <dgm:spPr/>
      <dgm:t>
        <a:bodyPr/>
        <a:lstStyle/>
        <a:p>
          <a:r>
            <a:rPr lang="en-GB" b="0" dirty="0"/>
            <a:t>Visualisations</a:t>
          </a:r>
        </a:p>
      </dgm:t>
    </dgm:pt>
    <dgm:pt modelId="{5863F00B-6321-4B7F-99E3-33594EB6B763}" type="parTrans" cxnId="{EEBA6345-AA57-443B-AD22-637912B5354F}">
      <dgm:prSet/>
      <dgm:spPr/>
      <dgm:t>
        <a:bodyPr/>
        <a:lstStyle/>
        <a:p>
          <a:endParaRPr lang="en-GB"/>
        </a:p>
      </dgm:t>
    </dgm:pt>
    <dgm:pt modelId="{611BA25E-C1E1-4150-B6E5-AA55D54342C6}" type="sibTrans" cxnId="{EEBA6345-AA57-443B-AD22-637912B5354F}">
      <dgm:prSet/>
      <dgm:spPr/>
      <dgm:t>
        <a:bodyPr/>
        <a:lstStyle/>
        <a:p>
          <a:endParaRPr lang="en-GB"/>
        </a:p>
      </dgm:t>
    </dgm:pt>
    <dgm:pt modelId="{5B26FCFB-0654-4A86-B04C-828657200493}">
      <dgm:prSet phldrT="[Text]"/>
      <dgm:spPr/>
      <dgm:t>
        <a:bodyPr/>
        <a:lstStyle/>
        <a:p>
          <a:r>
            <a:rPr lang="en-GB" b="0" dirty="0"/>
            <a:t>Maps</a:t>
          </a:r>
        </a:p>
      </dgm:t>
    </dgm:pt>
    <dgm:pt modelId="{AA369591-055E-4301-A6CC-717F54670684}" type="parTrans" cxnId="{DA75ED19-7A83-4434-9DA2-7ABF7FC9A8C4}">
      <dgm:prSet/>
      <dgm:spPr/>
      <dgm:t>
        <a:bodyPr/>
        <a:lstStyle/>
        <a:p>
          <a:endParaRPr lang="en-GB"/>
        </a:p>
      </dgm:t>
    </dgm:pt>
    <dgm:pt modelId="{B0C09B0E-C792-4AEA-9471-2ABF1E403512}" type="sibTrans" cxnId="{DA75ED19-7A83-4434-9DA2-7ABF7FC9A8C4}">
      <dgm:prSet/>
      <dgm:spPr/>
      <dgm:t>
        <a:bodyPr/>
        <a:lstStyle/>
        <a:p>
          <a:endParaRPr lang="en-GB"/>
        </a:p>
      </dgm:t>
    </dgm:pt>
    <dgm:pt modelId="{15EE3E17-8E5F-4F2E-BB89-AA4646607714}">
      <dgm:prSet phldrT="[Text]"/>
      <dgm:spPr/>
      <dgm:t>
        <a:bodyPr/>
        <a:lstStyle/>
        <a:p>
          <a:r>
            <a:rPr lang="en-GB" b="0" dirty="0"/>
            <a:t>Timelines</a:t>
          </a:r>
        </a:p>
      </dgm:t>
    </dgm:pt>
    <dgm:pt modelId="{55BF6A33-E782-426A-85B5-2DA6328CFDC8}" type="parTrans" cxnId="{5F1C13CC-14A9-46C8-BDD4-BFEC88E25FBF}">
      <dgm:prSet/>
      <dgm:spPr/>
      <dgm:t>
        <a:bodyPr/>
        <a:lstStyle/>
        <a:p>
          <a:endParaRPr lang="en-GB"/>
        </a:p>
      </dgm:t>
    </dgm:pt>
    <dgm:pt modelId="{443F7BDC-F950-45A4-90E6-D07FADA1E054}" type="sibTrans" cxnId="{5F1C13CC-14A9-46C8-BDD4-BFEC88E25FBF}">
      <dgm:prSet/>
      <dgm:spPr/>
      <dgm:t>
        <a:bodyPr/>
        <a:lstStyle/>
        <a:p>
          <a:endParaRPr lang="en-GB"/>
        </a:p>
      </dgm:t>
    </dgm:pt>
    <dgm:pt modelId="{68F7595F-C19B-4F26-9FEA-79AC40C8C0F8}" type="pres">
      <dgm:prSet presAssocID="{E0D80946-42FD-4627-90E9-A144270A13D1}" presName="Name0" presStyleCnt="0">
        <dgm:presLayoutVars>
          <dgm:dir/>
          <dgm:animLvl val="lvl"/>
          <dgm:resizeHandles val="exact"/>
        </dgm:presLayoutVars>
      </dgm:prSet>
      <dgm:spPr/>
    </dgm:pt>
    <dgm:pt modelId="{501DB13B-40D1-4E43-95BE-1FA536D48BE3}" type="pres">
      <dgm:prSet presAssocID="{A70C0B66-2FB1-479A-AEB1-8B17DEFB9527}" presName="composite" presStyleCnt="0"/>
      <dgm:spPr/>
    </dgm:pt>
    <dgm:pt modelId="{417C6189-87D4-4941-92E8-BDA5EBA94803}" type="pres">
      <dgm:prSet presAssocID="{A70C0B66-2FB1-479A-AEB1-8B17DEFB9527}" presName="parTx" presStyleLbl="node1" presStyleIdx="0" presStyleCnt="3">
        <dgm:presLayoutVars>
          <dgm:chMax val="0"/>
          <dgm:chPref val="0"/>
          <dgm:bulletEnabled val="1"/>
        </dgm:presLayoutVars>
      </dgm:prSet>
      <dgm:spPr/>
      <dgm:t>
        <a:bodyPr/>
        <a:lstStyle/>
        <a:p>
          <a:endParaRPr lang="da-DK"/>
        </a:p>
      </dgm:t>
    </dgm:pt>
    <dgm:pt modelId="{1048E9EB-5722-41B9-A464-3EA1867ECA3F}" type="pres">
      <dgm:prSet presAssocID="{A70C0B66-2FB1-479A-AEB1-8B17DEFB9527}" presName="desTx" presStyleLbl="revTx" presStyleIdx="0" presStyleCnt="3">
        <dgm:presLayoutVars>
          <dgm:bulletEnabled val="1"/>
        </dgm:presLayoutVars>
      </dgm:prSet>
      <dgm:spPr/>
      <dgm:t>
        <a:bodyPr/>
        <a:lstStyle/>
        <a:p>
          <a:endParaRPr lang="da-DK"/>
        </a:p>
      </dgm:t>
    </dgm:pt>
    <dgm:pt modelId="{D1A69CE9-490A-45CF-A4B7-E73061759716}" type="pres">
      <dgm:prSet presAssocID="{E9DAF720-5B63-4D2E-BE9F-CB9B4D5172B5}" presName="space" presStyleCnt="0"/>
      <dgm:spPr/>
    </dgm:pt>
    <dgm:pt modelId="{B0C6C113-1D50-4111-B316-E7FA4F72CD41}" type="pres">
      <dgm:prSet presAssocID="{189B28C3-673B-454A-A675-B86EF4C1614C}" presName="composite" presStyleCnt="0"/>
      <dgm:spPr/>
    </dgm:pt>
    <dgm:pt modelId="{CE3FA176-6F8F-44B4-8C49-7544B1B40D01}" type="pres">
      <dgm:prSet presAssocID="{189B28C3-673B-454A-A675-B86EF4C1614C}" presName="parTx" presStyleLbl="node1" presStyleIdx="1" presStyleCnt="3">
        <dgm:presLayoutVars>
          <dgm:chMax val="0"/>
          <dgm:chPref val="0"/>
          <dgm:bulletEnabled val="1"/>
        </dgm:presLayoutVars>
      </dgm:prSet>
      <dgm:spPr/>
      <dgm:t>
        <a:bodyPr/>
        <a:lstStyle/>
        <a:p>
          <a:endParaRPr lang="da-DK"/>
        </a:p>
      </dgm:t>
    </dgm:pt>
    <dgm:pt modelId="{23C93443-823D-404B-B2E1-988B8D53F1FE}" type="pres">
      <dgm:prSet presAssocID="{189B28C3-673B-454A-A675-B86EF4C1614C}" presName="desTx" presStyleLbl="revTx" presStyleIdx="1" presStyleCnt="3">
        <dgm:presLayoutVars>
          <dgm:bulletEnabled val="1"/>
        </dgm:presLayoutVars>
      </dgm:prSet>
      <dgm:spPr/>
      <dgm:t>
        <a:bodyPr/>
        <a:lstStyle/>
        <a:p>
          <a:endParaRPr lang="da-DK"/>
        </a:p>
      </dgm:t>
    </dgm:pt>
    <dgm:pt modelId="{1CA7A6D7-DF38-4458-AC13-D5E328C3377D}" type="pres">
      <dgm:prSet presAssocID="{3F79140E-3826-4A78-87EE-9ED7A7177300}" presName="space" presStyleCnt="0"/>
      <dgm:spPr/>
    </dgm:pt>
    <dgm:pt modelId="{B97D0756-3D9E-457A-BA91-54226BC3CB23}" type="pres">
      <dgm:prSet presAssocID="{057AD62D-C093-4C5C-8104-ADCE893083FC}" presName="composite" presStyleCnt="0"/>
      <dgm:spPr/>
    </dgm:pt>
    <dgm:pt modelId="{E2E720E0-96E8-46CA-AF1B-F7C29B377E02}" type="pres">
      <dgm:prSet presAssocID="{057AD62D-C093-4C5C-8104-ADCE893083FC}" presName="parTx" presStyleLbl="node1" presStyleIdx="2" presStyleCnt="3" custLinFactNeighborX="81">
        <dgm:presLayoutVars>
          <dgm:chMax val="0"/>
          <dgm:chPref val="0"/>
          <dgm:bulletEnabled val="1"/>
        </dgm:presLayoutVars>
      </dgm:prSet>
      <dgm:spPr/>
      <dgm:t>
        <a:bodyPr/>
        <a:lstStyle/>
        <a:p>
          <a:endParaRPr lang="da-DK"/>
        </a:p>
      </dgm:t>
    </dgm:pt>
    <dgm:pt modelId="{38DF4A98-1400-42C4-8FC1-DBA09E812E32}" type="pres">
      <dgm:prSet presAssocID="{057AD62D-C093-4C5C-8104-ADCE893083FC}" presName="desTx" presStyleLbl="revTx" presStyleIdx="2" presStyleCnt="3">
        <dgm:presLayoutVars>
          <dgm:bulletEnabled val="1"/>
        </dgm:presLayoutVars>
      </dgm:prSet>
      <dgm:spPr/>
      <dgm:t>
        <a:bodyPr/>
        <a:lstStyle/>
        <a:p>
          <a:endParaRPr lang="da-DK"/>
        </a:p>
      </dgm:t>
    </dgm:pt>
  </dgm:ptLst>
  <dgm:cxnLst>
    <dgm:cxn modelId="{B664C7FA-C412-43C5-B270-40E1086DDFF5}" type="presOf" srcId="{E8001E22-3B67-49FF-A11E-A61EF49A6C7F}" destId="{23C93443-823D-404B-B2E1-988B8D53F1FE}" srcOrd="0" destOrd="2" presId="urn:microsoft.com/office/officeart/2005/8/layout/chevron1"/>
    <dgm:cxn modelId="{EEBA6345-AA57-443B-AD22-637912B5354F}" srcId="{057AD62D-C093-4C5C-8104-ADCE893083FC}" destId="{2D63F4DD-A333-4848-8FCE-004FF07B6530}" srcOrd="0" destOrd="0" parTransId="{5863F00B-6321-4B7F-99E3-33594EB6B763}" sibTransId="{611BA25E-C1E1-4150-B6E5-AA55D54342C6}"/>
    <dgm:cxn modelId="{F2C0D7B5-2FE9-4D92-B592-FD2FF121EAC6}" type="presOf" srcId="{E0D80946-42FD-4627-90E9-A144270A13D1}" destId="{68F7595F-C19B-4F26-9FEA-79AC40C8C0F8}" srcOrd="0" destOrd="0" presId="urn:microsoft.com/office/officeart/2005/8/layout/chevron1"/>
    <dgm:cxn modelId="{C2C4E067-31E3-4BAC-884E-7007E964864F}" type="presOf" srcId="{5B26FCFB-0654-4A86-B04C-828657200493}" destId="{38DF4A98-1400-42C4-8FC1-DBA09E812E32}" srcOrd="0" destOrd="1" presId="urn:microsoft.com/office/officeart/2005/8/layout/chevron1"/>
    <dgm:cxn modelId="{9E44E070-D38A-4387-A791-87EE214499CF}" srcId="{E0D80946-42FD-4627-90E9-A144270A13D1}" destId="{A70C0B66-2FB1-479A-AEB1-8B17DEFB9527}" srcOrd="0" destOrd="0" parTransId="{A91F33B4-F357-4F61-A535-7428BA4F7F58}" sibTransId="{E9DAF720-5B63-4D2E-BE9F-CB9B4D5172B5}"/>
    <dgm:cxn modelId="{4BE87C3A-FBD8-493D-8C77-7EE51B9BE4FA}" srcId="{189B28C3-673B-454A-A675-B86EF4C1614C}" destId="{983CCA1B-C1BB-4B2F-9ACD-8317E3BF8A74}" srcOrd="1" destOrd="0" parTransId="{61AFC0D9-ED43-484F-ACD8-A6635199071F}" sibTransId="{9017AECA-BDE2-4569-AD8E-8252E2BE4E91}"/>
    <dgm:cxn modelId="{80837F22-2A65-4036-9C57-54F1A2BBDF56}" srcId="{189B28C3-673B-454A-A675-B86EF4C1614C}" destId="{E8001E22-3B67-49FF-A11E-A61EF49A6C7F}" srcOrd="2" destOrd="0" parTransId="{52CA7B6C-4F47-4E2A-BABE-86F29FB69F09}" sibTransId="{48F154D2-9780-418F-B6CB-1A353C25DE04}"/>
    <dgm:cxn modelId="{71ACF952-693C-4EF7-A4D4-742D179AAC59}" srcId="{A70C0B66-2FB1-479A-AEB1-8B17DEFB9527}" destId="{FE5DC2D2-4A11-4C5C-AADA-FAF9CF883F46}" srcOrd="0" destOrd="0" parTransId="{2E487CE0-D1A2-4C3E-B1FF-392D1CE12969}" sibTransId="{0A7FF43C-8AC3-42AD-81E7-4CBF89D05C4C}"/>
    <dgm:cxn modelId="{BBB47956-EAB9-4E14-8CEC-EC89DB1764F1}" type="presOf" srcId="{15EE3E17-8E5F-4F2E-BB89-AA4646607714}" destId="{38DF4A98-1400-42C4-8FC1-DBA09E812E32}" srcOrd="0" destOrd="2" presId="urn:microsoft.com/office/officeart/2005/8/layout/chevron1"/>
    <dgm:cxn modelId="{DACF90BB-D1D4-47EC-AB24-5B3375016149}" type="presOf" srcId="{FE5DC2D2-4A11-4C5C-AADA-FAF9CF883F46}" destId="{1048E9EB-5722-41B9-A464-3EA1867ECA3F}" srcOrd="0" destOrd="0" presId="urn:microsoft.com/office/officeart/2005/8/layout/chevron1"/>
    <dgm:cxn modelId="{243FAC8B-4C7B-4965-B17D-CFB95D00116E}" srcId="{E0D80946-42FD-4627-90E9-A144270A13D1}" destId="{189B28C3-673B-454A-A675-B86EF4C1614C}" srcOrd="1" destOrd="0" parTransId="{CF523641-574B-4E77-9C9B-78BF961B4A62}" sibTransId="{3F79140E-3826-4A78-87EE-9ED7A7177300}"/>
    <dgm:cxn modelId="{A06C79A2-8520-4639-B5A2-E9CD2347FB80}" srcId="{A70C0B66-2FB1-479A-AEB1-8B17DEFB9527}" destId="{86E44A6E-79AF-4CE8-A365-36BFAAFD5C1E}" srcOrd="1" destOrd="0" parTransId="{276C779A-C315-4444-938A-3B4BF7267E2E}" sibTransId="{5D31D010-51D0-4BB0-B7AC-18060B07AD62}"/>
    <dgm:cxn modelId="{0832614C-6D03-4A8B-8D49-1DB9229B42DA}" srcId="{189B28C3-673B-454A-A675-B86EF4C1614C}" destId="{1EDF9417-0906-4125-9A32-2528C8BE48D6}" srcOrd="0" destOrd="0" parTransId="{8BE4B931-B300-4145-8396-714439D8131C}" sibTransId="{596EE8DF-722C-4450-977F-68933BCD14C4}"/>
    <dgm:cxn modelId="{25B0E5F1-035D-4C07-B80B-212EB8A6D5AE}" srcId="{A70C0B66-2FB1-479A-AEB1-8B17DEFB9527}" destId="{4AF1815B-5277-476E-B684-C472CA98115A}" srcOrd="2" destOrd="0" parTransId="{262EC608-55F7-4C9D-A7B7-C0BB7387F414}" sibTransId="{AE60232D-A39C-4747-A5E2-C35CC9D4A9D4}"/>
    <dgm:cxn modelId="{F4E0B493-4445-4247-B9A0-2D790B19AB10}" type="presOf" srcId="{86E44A6E-79AF-4CE8-A365-36BFAAFD5C1E}" destId="{1048E9EB-5722-41B9-A464-3EA1867ECA3F}" srcOrd="0" destOrd="1" presId="urn:microsoft.com/office/officeart/2005/8/layout/chevron1"/>
    <dgm:cxn modelId="{12C015D6-B0A3-4F26-93D5-8391B5A2A3FB}" type="presOf" srcId="{1EDF9417-0906-4125-9A32-2528C8BE48D6}" destId="{23C93443-823D-404B-B2E1-988B8D53F1FE}" srcOrd="0" destOrd="0" presId="urn:microsoft.com/office/officeart/2005/8/layout/chevron1"/>
    <dgm:cxn modelId="{508DDC17-6CF6-43D3-9203-601112546340}" type="presOf" srcId="{189B28C3-673B-454A-A675-B86EF4C1614C}" destId="{CE3FA176-6F8F-44B4-8C49-7544B1B40D01}" srcOrd="0" destOrd="0" presId="urn:microsoft.com/office/officeart/2005/8/layout/chevron1"/>
    <dgm:cxn modelId="{228F44CD-8D73-496A-995B-DF7F1E694CA9}" srcId="{E0D80946-42FD-4627-90E9-A144270A13D1}" destId="{057AD62D-C093-4C5C-8104-ADCE893083FC}" srcOrd="2" destOrd="0" parTransId="{E8F4E37A-7303-4B24-A6A8-C870BFBBA1FF}" sibTransId="{ECF576B6-4078-46F6-B0E9-894E5FEDEF1B}"/>
    <dgm:cxn modelId="{832BCA94-CEFF-4EAD-816C-D880BEF380EC}" type="presOf" srcId="{4AF1815B-5277-476E-B684-C472CA98115A}" destId="{1048E9EB-5722-41B9-A464-3EA1867ECA3F}" srcOrd="0" destOrd="2" presId="urn:microsoft.com/office/officeart/2005/8/layout/chevron1"/>
    <dgm:cxn modelId="{20277136-E527-4AE7-9033-65EA2AA58312}" type="presOf" srcId="{983CCA1B-C1BB-4B2F-9ACD-8317E3BF8A74}" destId="{23C93443-823D-404B-B2E1-988B8D53F1FE}" srcOrd="0" destOrd="1" presId="urn:microsoft.com/office/officeart/2005/8/layout/chevron1"/>
    <dgm:cxn modelId="{B2B19F21-C448-4025-AE09-1DADC814D1D6}" type="presOf" srcId="{A70C0B66-2FB1-479A-AEB1-8B17DEFB9527}" destId="{417C6189-87D4-4941-92E8-BDA5EBA94803}" srcOrd="0" destOrd="0" presId="urn:microsoft.com/office/officeart/2005/8/layout/chevron1"/>
    <dgm:cxn modelId="{C17D08E8-9459-410D-B84F-0AC399A62092}" type="presOf" srcId="{057AD62D-C093-4C5C-8104-ADCE893083FC}" destId="{E2E720E0-96E8-46CA-AF1B-F7C29B377E02}" srcOrd="0" destOrd="0" presId="urn:microsoft.com/office/officeart/2005/8/layout/chevron1"/>
    <dgm:cxn modelId="{5F1C13CC-14A9-46C8-BDD4-BFEC88E25FBF}" srcId="{057AD62D-C093-4C5C-8104-ADCE893083FC}" destId="{15EE3E17-8E5F-4F2E-BB89-AA4646607714}" srcOrd="2" destOrd="0" parTransId="{55BF6A33-E782-426A-85B5-2DA6328CFDC8}" sibTransId="{443F7BDC-F950-45A4-90E6-D07FADA1E054}"/>
    <dgm:cxn modelId="{920B4508-B16E-4EB1-83C5-9DB9BAAB52ED}" type="presOf" srcId="{2D63F4DD-A333-4848-8FCE-004FF07B6530}" destId="{38DF4A98-1400-42C4-8FC1-DBA09E812E32}" srcOrd="0" destOrd="0" presId="urn:microsoft.com/office/officeart/2005/8/layout/chevron1"/>
    <dgm:cxn modelId="{DA75ED19-7A83-4434-9DA2-7ABF7FC9A8C4}" srcId="{057AD62D-C093-4C5C-8104-ADCE893083FC}" destId="{5B26FCFB-0654-4A86-B04C-828657200493}" srcOrd="1" destOrd="0" parTransId="{AA369591-055E-4301-A6CC-717F54670684}" sibTransId="{B0C09B0E-C792-4AEA-9471-2ABF1E403512}"/>
    <dgm:cxn modelId="{CD041DC3-7000-473B-A1F6-C2A845F21117}" type="presParOf" srcId="{68F7595F-C19B-4F26-9FEA-79AC40C8C0F8}" destId="{501DB13B-40D1-4E43-95BE-1FA536D48BE3}" srcOrd="0" destOrd="0" presId="urn:microsoft.com/office/officeart/2005/8/layout/chevron1"/>
    <dgm:cxn modelId="{C31A7782-BD85-4D02-9096-6FDB1042EAA7}" type="presParOf" srcId="{501DB13B-40D1-4E43-95BE-1FA536D48BE3}" destId="{417C6189-87D4-4941-92E8-BDA5EBA94803}" srcOrd="0" destOrd="0" presId="urn:microsoft.com/office/officeart/2005/8/layout/chevron1"/>
    <dgm:cxn modelId="{767C65C8-26DF-459D-8397-E042DE95476A}" type="presParOf" srcId="{501DB13B-40D1-4E43-95BE-1FA536D48BE3}" destId="{1048E9EB-5722-41B9-A464-3EA1867ECA3F}" srcOrd="1" destOrd="0" presId="urn:microsoft.com/office/officeart/2005/8/layout/chevron1"/>
    <dgm:cxn modelId="{FB5CB954-BC72-474B-B7B3-8E42DDC9BC80}" type="presParOf" srcId="{68F7595F-C19B-4F26-9FEA-79AC40C8C0F8}" destId="{D1A69CE9-490A-45CF-A4B7-E73061759716}" srcOrd="1" destOrd="0" presId="urn:microsoft.com/office/officeart/2005/8/layout/chevron1"/>
    <dgm:cxn modelId="{5D34D570-0591-439B-8D57-2EAC28A3A6A4}" type="presParOf" srcId="{68F7595F-C19B-4F26-9FEA-79AC40C8C0F8}" destId="{B0C6C113-1D50-4111-B316-E7FA4F72CD41}" srcOrd="2" destOrd="0" presId="urn:microsoft.com/office/officeart/2005/8/layout/chevron1"/>
    <dgm:cxn modelId="{258636E8-AB45-4A26-AACC-0341239E9782}" type="presParOf" srcId="{B0C6C113-1D50-4111-B316-E7FA4F72CD41}" destId="{CE3FA176-6F8F-44B4-8C49-7544B1B40D01}" srcOrd="0" destOrd="0" presId="urn:microsoft.com/office/officeart/2005/8/layout/chevron1"/>
    <dgm:cxn modelId="{912F461D-28AB-48A3-A15C-801FA0879574}" type="presParOf" srcId="{B0C6C113-1D50-4111-B316-E7FA4F72CD41}" destId="{23C93443-823D-404B-B2E1-988B8D53F1FE}" srcOrd="1" destOrd="0" presId="urn:microsoft.com/office/officeart/2005/8/layout/chevron1"/>
    <dgm:cxn modelId="{F704D9A8-C784-49CC-979D-39C039277151}" type="presParOf" srcId="{68F7595F-C19B-4F26-9FEA-79AC40C8C0F8}" destId="{1CA7A6D7-DF38-4458-AC13-D5E328C3377D}" srcOrd="3" destOrd="0" presId="urn:microsoft.com/office/officeart/2005/8/layout/chevron1"/>
    <dgm:cxn modelId="{C82DF470-3A22-4A30-A90C-C86780DFE5ED}" type="presParOf" srcId="{68F7595F-C19B-4F26-9FEA-79AC40C8C0F8}" destId="{B97D0756-3D9E-457A-BA91-54226BC3CB23}" srcOrd="4" destOrd="0" presId="urn:microsoft.com/office/officeart/2005/8/layout/chevron1"/>
    <dgm:cxn modelId="{0F7B2477-6E8D-456A-A76E-D91DAFE4E061}" type="presParOf" srcId="{B97D0756-3D9E-457A-BA91-54226BC3CB23}" destId="{E2E720E0-96E8-46CA-AF1B-F7C29B377E02}" srcOrd="0" destOrd="0" presId="urn:microsoft.com/office/officeart/2005/8/layout/chevron1"/>
    <dgm:cxn modelId="{ADAE188C-0D4D-4D03-8941-6FF755959301}" type="presParOf" srcId="{B97D0756-3D9E-457A-BA91-54226BC3CB23}" destId="{38DF4A98-1400-42C4-8FC1-DBA09E812E3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A1BC6B-57E8-4D9B-8E9C-9392081B9CC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6BA27AC-B972-484E-9D95-91270F81B6AB}">
      <dgm:prSet phldrT="[Text]"/>
      <dgm:spPr/>
      <dgm:t>
        <a:bodyPr/>
        <a:lstStyle/>
        <a:p>
          <a:r>
            <a:rPr lang="en-GB" dirty="0">
              <a:solidFill>
                <a:srgbClr val="FFFFFF"/>
              </a:solidFill>
            </a:rPr>
            <a:t>Knowledge Capture / Creation</a:t>
          </a:r>
        </a:p>
      </dgm:t>
    </dgm:pt>
    <dgm:pt modelId="{5F3DA1E3-B94A-4470-A647-67E8DF336277}" type="parTrans" cxnId="{90323D08-3445-4849-962E-E70C9AF4B52E}">
      <dgm:prSet/>
      <dgm:spPr/>
      <dgm:t>
        <a:bodyPr/>
        <a:lstStyle/>
        <a:p>
          <a:endParaRPr lang="en-GB"/>
        </a:p>
      </dgm:t>
    </dgm:pt>
    <dgm:pt modelId="{8215EC9C-5A11-488C-B4D7-2E2A441A4543}" type="sibTrans" cxnId="{90323D08-3445-4849-962E-E70C9AF4B52E}">
      <dgm:prSet/>
      <dgm:spPr>
        <a:ln w="57150"/>
      </dgm:spPr>
      <dgm:t>
        <a:bodyPr/>
        <a:lstStyle/>
        <a:p>
          <a:endParaRPr lang="en-GB"/>
        </a:p>
      </dgm:t>
    </dgm:pt>
    <dgm:pt modelId="{B94E1CFE-2EDE-45A2-BEFB-6D289457A4DB}">
      <dgm:prSet phldrT="[Text]"/>
      <dgm:spPr/>
      <dgm:t>
        <a:bodyPr/>
        <a:lstStyle/>
        <a:p>
          <a:r>
            <a:rPr lang="en-GB" dirty="0">
              <a:solidFill>
                <a:srgbClr val="FFFFFF"/>
              </a:solidFill>
            </a:rPr>
            <a:t>Knowledge Sharing / Dissemination</a:t>
          </a:r>
        </a:p>
      </dgm:t>
    </dgm:pt>
    <dgm:pt modelId="{F4742C69-3BF5-4938-B5FC-41E06E7A703C}" type="parTrans" cxnId="{ADF987B9-9CB5-4360-9435-333BCAED1DCC}">
      <dgm:prSet/>
      <dgm:spPr/>
      <dgm:t>
        <a:bodyPr/>
        <a:lstStyle/>
        <a:p>
          <a:endParaRPr lang="en-GB"/>
        </a:p>
      </dgm:t>
    </dgm:pt>
    <dgm:pt modelId="{7FABCFFF-F499-4DC8-82A7-31B87BA6BD04}" type="sibTrans" cxnId="{ADF987B9-9CB5-4360-9435-333BCAED1DCC}">
      <dgm:prSet/>
      <dgm:spPr>
        <a:ln w="57150">
          <a:solidFill>
            <a:schemeClr val="tx1"/>
          </a:solidFill>
        </a:ln>
      </dgm:spPr>
      <dgm:t>
        <a:bodyPr/>
        <a:lstStyle/>
        <a:p>
          <a:endParaRPr lang="en-GB"/>
        </a:p>
      </dgm:t>
    </dgm:pt>
    <dgm:pt modelId="{42173B2A-FA5D-4F4A-8AD9-38594F4A6DFE}">
      <dgm:prSet phldrT="[Text]"/>
      <dgm:spPr/>
      <dgm:t>
        <a:bodyPr/>
        <a:lstStyle/>
        <a:p>
          <a:r>
            <a:rPr lang="en-GB" dirty="0">
              <a:solidFill>
                <a:srgbClr val="FFFFFF"/>
              </a:solidFill>
            </a:rPr>
            <a:t>Knowledge Application</a:t>
          </a:r>
        </a:p>
      </dgm:t>
    </dgm:pt>
    <dgm:pt modelId="{ED5C7FCD-BC40-48D9-8D62-64F180B5891C}" type="parTrans" cxnId="{1E6AB35B-8EF2-47B5-9851-768CBAC54B6A}">
      <dgm:prSet/>
      <dgm:spPr/>
      <dgm:t>
        <a:bodyPr/>
        <a:lstStyle/>
        <a:p>
          <a:endParaRPr lang="en-GB"/>
        </a:p>
      </dgm:t>
    </dgm:pt>
    <dgm:pt modelId="{73ECACA1-77BA-4AC9-A70D-543FE405E5BD}" type="sibTrans" cxnId="{1E6AB35B-8EF2-47B5-9851-768CBAC54B6A}">
      <dgm:prSet/>
      <dgm:spPr>
        <a:ln w="57150"/>
      </dgm:spPr>
      <dgm:t>
        <a:bodyPr/>
        <a:lstStyle/>
        <a:p>
          <a:endParaRPr lang="en-GB"/>
        </a:p>
      </dgm:t>
    </dgm:pt>
    <dgm:pt modelId="{06B3B3B0-26C8-468A-9820-45B004C64EDC}" type="pres">
      <dgm:prSet presAssocID="{21A1BC6B-57E8-4D9B-8E9C-9392081B9CC9}" presName="cycle" presStyleCnt="0">
        <dgm:presLayoutVars>
          <dgm:dir/>
          <dgm:resizeHandles val="exact"/>
        </dgm:presLayoutVars>
      </dgm:prSet>
      <dgm:spPr/>
      <dgm:t>
        <a:bodyPr/>
        <a:lstStyle/>
        <a:p>
          <a:endParaRPr lang="da-DK"/>
        </a:p>
      </dgm:t>
    </dgm:pt>
    <dgm:pt modelId="{C1B862C8-E629-463E-A03B-FC8BFE9426E1}" type="pres">
      <dgm:prSet presAssocID="{96BA27AC-B972-484E-9D95-91270F81B6AB}" presName="node" presStyleLbl="node1" presStyleIdx="0" presStyleCnt="3">
        <dgm:presLayoutVars>
          <dgm:bulletEnabled val="1"/>
        </dgm:presLayoutVars>
      </dgm:prSet>
      <dgm:spPr/>
      <dgm:t>
        <a:bodyPr/>
        <a:lstStyle/>
        <a:p>
          <a:endParaRPr lang="da-DK"/>
        </a:p>
      </dgm:t>
    </dgm:pt>
    <dgm:pt modelId="{A63DAAB4-A0E2-4B3B-A0FF-D2880B634EDE}" type="pres">
      <dgm:prSet presAssocID="{96BA27AC-B972-484E-9D95-91270F81B6AB}" presName="spNode" presStyleCnt="0"/>
      <dgm:spPr/>
    </dgm:pt>
    <dgm:pt modelId="{D2E4663A-E707-486D-B311-FEEA28656626}" type="pres">
      <dgm:prSet presAssocID="{8215EC9C-5A11-488C-B4D7-2E2A441A4543}" presName="sibTrans" presStyleLbl="sibTrans1D1" presStyleIdx="0" presStyleCnt="3"/>
      <dgm:spPr/>
      <dgm:t>
        <a:bodyPr/>
        <a:lstStyle/>
        <a:p>
          <a:endParaRPr lang="da-DK"/>
        </a:p>
      </dgm:t>
    </dgm:pt>
    <dgm:pt modelId="{5740E1C3-95A9-4EA0-B259-EBDC384452CB}" type="pres">
      <dgm:prSet presAssocID="{B94E1CFE-2EDE-45A2-BEFB-6D289457A4DB}" presName="node" presStyleLbl="node1" presStyleIdx="1" presStyleCnt="3">
        <dgm:presLayoutVars>
          <dgm:bulletEnabled val="1"/>
        </dgm:presLayoutVars>
      </dgm:prSet>
      <dgm:spPr/>
      <dgm:t>
        <a:bodyPr/>
        <a:lstStyle/>
        <a:p>
          <a:endParaRPr lang="da-DK"/>
        </a:p>
      </dgm:t>
    </dgm:pt>
    <dgm:pt modelId="{92D96C79-4FF7-4AEC-92FE-C263A6A27922}" type="pres">
      <dgm:prSet presAssocID="{B94E1CFE-2EDE-45A2-BEFB-6D289457A4DB}" presName="spNode" presStyleCnt="0"/>
      <dgm:spPr/>
    </dgm:pt>
    <dgm:pt modelId="{C90DE638-39FE-4BB5-905C-96BBF8FC58BA}" type="pres">
      <dgm:prSet presAssocID="{7FABCFFF-F499-4DC8-82A7-31B87BA6BD04}" presName="sibTrans" presStyleLbl="sibTrans1D1" presStyleIdx="1" presStyleCnt="3"/>
      <dgm:spPr/>
      <dgm:t>
        <a:bodyPr/>
        <a:lstStyle/>
        <a:p>
          <a:endParaRPr lang="da-DK"/>
        </a:p>
      </dgm:t>
    </dgm:pt>
    <dgm:pt modelId="{42BB0504-600B-441C-A81A-A212E1AD42EF}" type="pres">
      <dgm:prSet presAssocID="{42173B2A-FA5D-4F4A-8AD9-38594F4A6DFE}" presName="node" presStyleLbl="node1" presStyleIdx="2" presStyleCnt="3">
        <dgm:presLayoutVars>
          <dgm:bulletEnabled val="1"/>
        </dgm:presLayoutVars>
      </dgm:prSet>
      <dgm:spPr/>
      <dgm:t>
        <a:bodyPr/>
        <a:lstStyle/>
        <a:p>
          <a:endParaRPr lang="da-DK"/>
        </a:p>
      </dgm:t>
    </dgm:pt>
    <dgm:pt modelId="{7C39DB3B-1C35-40B1-9DF3-C7E41330B254}" type="pres">
      <dgm:prSet presAssocID="{42173B2A-FA5D-4F4A-8AD9-38594F4A6DFE}" presName="spNode" presStyleCnt="0"/>
      <dgm:spPr/>
    </dgm:pt>
    <dgm:pt modelId="{60D9BAD0-B1E0-4ECC-A169-AEEA667C3284}" type="pres">
      <dgm:prSet presAssocID="{73ECACA1-77BA-4AC9-A70D-543FE405E5BD}" presName="sibTrans" presStyleLbl="sibTrans1D1" presStyleIdx="2" presStyleCnt="3"/>
      <dgm:spPr/>
      <dgm:t>
        <a:bodyPr/>
        <a:lstStyle/>
        <a:p>
          <a:endParaRPr lang="da-DK"/>
        </a:p>
      </dgm:t>
    </dgm:pt>
  </dgm:ptLst>
  <dgm:cxnLst>
    <dgm:cxn modelId="{ADF987B9-9CB5-4360-9435-333BCAED1DCC}" srcId="{21A1BC6B-57E8-4D9B-8E9C-9392081B9CC9}" destId="{B94E1CFE-2EDE-45A2-BEFB-6D289457A4DB}" srcOrd="1" destOrd="0" parTransId="{F4742C69-3BF5-4938-B5FC-41E06E7A703C}" sibTransId="{7FABCFFF-F499-4DC8-82A7-31B87BA6BD04}"/>
    <dgm:cxn modelId="{DA756715-6EAB-46E2-9ABB-7B5306D8E8F2}" type="presOf" srcId="{21A1BC6B-57E8-4D9B-8E9C-9392081B9CC9}" destId="{06B3B3B0-26C8-468A-9820-45B004C64EDC}" srcOrd="0" destOrd="0" presId="urn:microsoft.com/office/officeart/2005/8/layout/cycle5"/>
    <dgm:cxn modelId="{1E6AB35B-8EF2-47B5-9851-768CBAC54B6A}" srcId="{21A1BC6B-57E8-4D9B-8E9C-9392081B9CC9}" destId="{42173B2A-FA5D-4F4A-8AD9-38594F4A6DFE}" srcOrd="2" destOrd="0" parTransId="{ED5C7FCD-BC40-48D9-8D62-64F180B5891C}" sibTransId="{73ECACA1-77BA-4AC9-A70D-543FE405E5BD}"/>
    <dgm:cxn modelId="{90323D08-3445-4849-962E-E70C9AF4B52E}" srcId="{21A1BC6B-57E8-4D9B-8E9C-9392081B9CC9}" destId="{96BA27AC-B972-484E-9D95-91270F81B6AB}" srcOrd="0" destOrd="0" parTransId="{5F3DA1E3-B94A-4470-A647-67E8DF336277}" sibTransId="{8215EC9C-5A11-488C-B4D7-2E2A441A4543}"/>
    <dgm:cxn modelId="{4266F669-2105-4288-9D51-E83117D73BDB}" type="presOf" srcId="{42173B2A-FA5D-4F4A-8AD9-38594F4A6DFE}" destId="{42BB0504-600B-441C-A81A-A212E1AD42EF}" srcOrd="0" destOrd="0" presId="urn:microsoft.com/office/officeart/2005/8/layout/cycle5"/>
    <dgm:cxn modelId="{E193DAC5-56D6-47C0-ADA9-41983C168778}" type="presOf" srcId="{8215EC9C-5A11-488C-B4D7-2E2A441A4543}" destId="{D2E4663A-E707-486D-B311-FEEA28656626}" srcOrd="0" destOrd="0" presId="urn:microsoft.com/office/officeart/2005/8/layout/cycle5"/>
    <dgm:cxn modelId="{3AAD6573-9210-44AC-A4CD-003F9E10EB97}" type="presOf" srcId="{B94E1CFE-2EDE-45A2-BEFB-6D289457A4DB}" destId="{5740E1C3-95A9-4EA0-B259-EBDC384452CB}" srcOrd="0" destOrd="0" presId="urn:microsoft.com/office/officeart/2005/8/layout/cycle5"/>
    <dgm:cxn modelId="{706E46B5-DDD5-48F7-B26B-B2FCBAA8FA1F}" type="presOf" srcId="{96BA27AC-B972-484E-9D95-91270F81B6AB}" destId="{C1B862C8-E629-463E-A03B-FC8BFE9426E1}" srcOrd="0" destOrd="0" presId="urn:microsoft.com/office/officeart/2005/8/layout/cycle5"/>
    <dgm:cxn modelId="{3C61CD6C-F8DF-4D2C-9D69-757702D2447B}" type="presOf" srcId="{7FABCFFF-F499-4DC8-82A7-31B87BA6BD04}" destId="{C90DE638-39FE-4BB5-905C-96BBF8FC58BA}" srcOrd="0" destOrd="0" presId="urn:microsoft.com/office/officeart/2005/8/layout/cycle5"/>
    <dgm:cxn modelId="{FBCF06F4-BA3E-4AFA-97BA-81E58887957D}" type="presOf" srcId="{73ECACA1-77BA-4AC9-A70D-543FE405E5BD}" destId="{60D9BAD0-B1E0-4ECC-A169-AEEA667C3284}" srcOrd="0" destOrd="0" presId="urn:microsoft.com/office/officeart/2005/8/layout/cycle5"/>
    <dgm:cxn modelId="{A6554A10-6181-4571-9879-D59EE1EA0950}" type="presParOf" srcId="{06B3B3B0-26C8-468A-9820-45B004C64EDC}" destId="{C1B862C8-E629-463E-A03B-FC8BFE9426E1}" srcOrd="0" destOrd="0" presId="urn:microsoft.com/office/officeart/2005/8/layout/cycle5"/>
    <dgm:cxn modelId="{5D9AC6F0-6717-42A1-9998-507F0ECE1359}" type="presParOf" srcId="{06B3B3B0-26C8-468A-9820-45B004C64EDC}" destId="{A63DAAB4-A0E2-4B3B-A0FF-D2880B634EDE}" srcOrd="1" destOrd="0" presId="urn:microsoft.com/office/officeart/2005/8/layout/cycle5"/>
    <dgm:cxn modelId="{5A907A71-7927-4352-9345-986AAEA17075}" type="presParOf" srcId="{06B3B3B0-26C8-468A-9820-45B004C64EDC}" destId="{D2E4663A-E707-486D-B311-FEEA28656626}" srcOrd="2" destOrd="0" presId="urn:microsoft.com/office/officeart/2005/8/layout/cycle5"/>
    <dgm:cxn modelId="{F3C0BF6A-7DF8-40F9-8C1F-814D56713214}" type="presParOf" srcId="{06B3B3B0-26C8-468A-9820-45B004C64EDC}" destId="{5740E1C3-95A9-4EA0-B259-EBDC384452CB}" srcOrd="3" destOrd="0" presId="urn:microsoft.com/office/officeart/2005/8/layout/cycle5"/>
    <dgm:cxn modelId="{6F2FAFE2-1FA8-4250-8DF3-B5AEA6F303DC}" type="presParOf" srcId="{06B3B3B0-26C8-468A-9820-45B004C64EDC}" destId="{92D96C79-4FF7-4AEC-92FE-C263A6A27922}" srcOrd="4" destOrd="0" presId="urn:microsoft.com/office/officeart/2005/8/layout/cycle5"/>
    <dgm:cxn modelId="{2916B37D-9272-4D33-BF44-B196BBBDC567}" type="presParOf" srcId="{06B3B3B0-26C8-468A-9820-45B004C64EDC}" destId="{C90DE638-39FE-4BB5-905C-96BBF8FC58BA}" srcOrd="5" destOrd="0" presId="urn:microsoft.com/office/officeart/2005/8/layout/cycle5"/>
    <dgm:cxn modelId="{29A517D1-2C67-4D14-8E01-A0420EE98148}" type="presParOf" srcId="{06B3B3B0-26C8-468A-9820-45B004C64EDC}" destId="{42BB0504-600B-441C-A81A-A212E1AD42EF}" srcOrd="6" destOrd="0" presId="urn:microsoft.com/office/officeart/2005/8/layout/cycle5"/>
    <dgm:cxn modelId="{52F464DC-C9AF-4353-BE90-B2EFC461C7EC}" type="presParOf" srcId="{06B3B3B0-26C8-468A-9820-45B004C64EDC}" destId="{7C39DB3B-1C35-40B1-9DF3-C7E41330B254}" srcOrd="7" destOrd="0" presId="urn:microsoft.com/office/officeart/2005/8/layout/cycle5"/>
    <dgm:cxn modelId="{398B2BC3-E3D3-4CC2-9DB5-54ACD0A79DF5}" type="presParOf" srcId="{06B3B3B0-26C8-468A-9820-45B004C64EDC}" destId="{60D9BAD0-B1E0-4ECC-A169-AEEA667C3284}"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2A08C6-8ABF-4EE5-A163-B833B6A28CF0}"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en-GB"/>
        </a:p>
      </dgm:t>
    </dgm:pt>
    <dgm:pt modelId="{D1CC1AA9-9109-4B12-AE4C-F8DE0EE6150E}">
      <dgm:prSet phldrT="[Text]"/>
      <dgm:spPr>
        <a:solidFill>
          <a:schemeClr val="accent4"/>
        </a:solidFill>
      </dgm:spPr>
      <dgm:t>
        <a:bodyPr/>
        <a:lstStyle/>
        <a:p>
          <a:r>
            <a:rPr lang="en-GB" dirty="0">
              <a:solidFill>
                <a:schemeClr val="accent6"/>
              </a:solidFill>
            </a:rPr>
            <a:t>Organisation</a:t>
          </a:r>
        </a:p>
      </dgm:t>
    </dgm:pt>
    <dgm:pt modelId="{D276E9C5-4C8C-4C9D-AB16-50B0CD8CA96C}" type="parTrans" cxnId="{E0B1E032-52AE-4F82-81F4-B617960D01A9}">
      <dgm:prSet/>
      <dgm:spPr/>
      <dgm:t>
        <a:bodyPr/>
        <a:lstStyle/>
        <a:p>
          <a:endParaRPr lang="en-GB"/>
        </a:p>
      </dgm:t>
    </dgm:pt>
    <dgm:pt modelId="{61DC3461-6AFE-474C-A005-ECE5251F427E}" type="sibTrans" cxnId="{E0B1E032-52AE-4F82-81F4-B617960D01A9}">
      <dgm:prSet/>
      <dgm:spPr/>
      <dgm:t>
        <a:bodyPr/>
        <a:lstStyle/>
        <a:p>
          <a:endParaRPr lang="en-GB"/>
        </a:p>
      </dgm:t>
    </dgm:pt>
    <dgm:pt modelId="{98D4B30A-DF99-478E-9CE6-0A56A58FC32F}">
      <dgm:prSet phldrT="[Text]"/>
      <dgm:spPr>
        <a:solidFill>
          <a:schemeClr val="accent1"/>
        </a:solidFill>
      </dgm:spPr>
      <dgm:t>
        <a:bodyPr/>
        <a:lstStyle/>
        <a:p>
          <a:r>
            <a:rPr lang="en-GB" dirty="0">
              <a:solidFill>
                <a:schemeClr val="bg2"/>
              </a:solidFill>
            </a:rPr>
            <a:t>Culture &amp; Ethics</a:t>
          </a:r>
        </a:p>
      </dgm:t>
    </dgm:pt>
    <dgm:pt modelId="{40C62061-9460-40E2-AE26-83D61CA97CB2}" type="parTrans" cxnId="{1CD770A1-029F-4023-AFC0-4886D49DEA65}">
      <dgm:prSet/>
      <dgm:spPr/>
      <dgm:t>
        <a:bodyPr/>
        <a:lstStyle/>
        <a:p>
          <a:endParaRPr lang="en-GB"/>
        </a:p>
      </dgm:t>
    </dgm:pt>
    <dgm:pt modelId="{15F6F132-237B-4D77-A3B1-2E1674BB8D94}" type="sibTrans" cxnId="{1CD770A1-029F-4023-AFC0-4886D49DEA65}">
      <dgm:prSet/>
      <dgm:spPr/>
      <dgm:t>
        <a:bodyPr/>
        <a:lstStyle/>
        <a:p>
          <a:endParaRPr lang="en-GB"/>
        </a:p>
      </dgm:t>
    </dgm:pt>
    <dgm:pt modelId="{10A9BB0C-13A6-4FE0-98CD-1143FC7BA43C}">
      <dgm:prSet phldrT="[Text]"/>
      <dgm:spPr/>
      <dgm:t>
        <a:bodyPr/>
        <a:lstStyle/>
        <a:p>
          <a:r>
            <a:rPr lang="en-GB" dirty="0"/>
            <a:t>Technology</a:t>
          </a:r>
        </a:p>
      </dgm:t>
    </dgm:pt>
    <dgm:pt modelId="{3BD231F1-B75E-479A-A448-98C8652F6359}" type="parTrans" cxnId="{702B0478-C60B-448B-98E6-3202AD670B18}">
      <dgm:prSet/>
      <dgm:spPr/>
      <dgm:t>
        <a:bodyPr/>
        <a:lstStyle/>
        <a:p>
          <a:endParaRPr lang="en-GB"/>
        </a:p>
      </dgm:t>
    </dgm:pt>
    <dgm:pt modelId="{70BEFE2F-8223-4FB6-9FC4-E3CBFA4CCB96}" type="sibTrans" cxnId="{702B0478-C60B-448B-98E6-3202AD670B18}">
      <dgm:prSet/>
      <dgm:spPr/>
      <dgm:t>
        <a:bodyPr/>
        <a:lstStyle/>
        <a:p>
          <a:endParaRPr lang="en-GB"/>
        </a:p>
      </dgm:t>
    </dgm:pt>
    <dgm:pt modelId="{14178579-C9BF-48A9-8A6F-7C6E1F2A2C1E}">
      <dgm:prSet phldrT="[Text]"/>
      <dgm:spPr/>
      <dgm:t>
        <a:bodyPr/>
        <a:lstStyle/>
        <a:p>
          <a:r>
            <a:rPr lang="en-GB" dirty="0"/>
            <a:t>Knowledge Culture!</a:t>
          </a:r>
        </a:p>
      </dgm:t>
    </dgm:pt>
    <dgm:pt modelId="{AB244EB4-6AC9-48D2-8D8E-F009DC32A8E4}" type="parTrans" cxnId="{572CB5C8-4251-4050-AB70-7F876A52D8CC}">
      <dgm:prSet/>
      <dgm:spPr/>
      <dgm:t>
        <a:bodyPr/>
        <a:lstStyle/>
        <a:p>
          <a:endParaRPr lang="en-GB"/>
        </a:p>
      </dgm:t>
    </dgm:pt>
    <dgm:pt modelId="{741A5792-2A5D-4077-8B65-34C391313370}" type="sibTrans" cxnId="{572CB5C8-4251-4050-AB70-7F876A52D8CC}">
      <dgm:prSet/>
      <dgm:spPr/>
      <dgm:t>
        <a:bodyPr/>
        <a:lstStyle/>
        <a:p>
          <a:endParaRPr lang="en-GB"/>
        </a:p>
      </dgm:t>
    </dgm:pt>
    <dgm:pt modelId="{9EFC5718-C1E8-49F6-BF4A-71E06F93F080}" type="pres">
      <dgm:prSet presAssocID="{6D2A08C6-8ABF-4EE5-A163-B833B6A28CF0}" presName="Name0" presStyleCnt="0">
        <dgm:presLayoutVars>
          <dgm:chMax val="4"/>
          <dgm:resizeHandles val="exact"/>
        </dgm:presLayoutVars>
      </dgm:prSet>
      <dgm:spPr/>
      <dgm:t>
        <a:bodyPr/>
        <a:lstStyle/>
        <a:p>
          <a:endParaRPr lang="da-DK"/>
        </a:p>
      </dgm:t>
    </dgm:pt>
    <dgm:pt modelId="{1A6169C2-641E-4FC4-806F-29D244267F24}" type="pres">
      <dgm:prSet presAssocID="{6D2A08C6-8ABF-4EE5-A163-B833B6A28CF0}" presName="ellipse" presStyleLbl="trBgShp" presStyleIdx="0" presStyleCnt="1"/>
      <dgm:spPr/>
    </dgm:pt>
    <dgm:pt modelId="{C519573E-BFCB-4DF2-9B5F-1E52C2FE205A}" type="pres">
      <dgm:prSet presAssocID="{6D2A08C6-8ABF-4EE5-A163-B833B6A28CF0}" presName="arrow1" presStyleLbl="fgShp" presStyleIdx="0" presStyleCnt="1"/>
      <dgm:spPr/>
    </dgm:pt>
    <dgm:pt modelId="{563739F5-DC2D-4100-ACCF-484CFD92EB73}" type="pres">
      <dgm:prSet presAssocID="{6D2A08C6-8ABF-4EE5-A163-B833B6A28CF0}" presName="rectangle" presStyleLbl="revTx" presStyleIdx="0" presStyleCnt="1" custScaleX="154196">
        <dgm:presLayoutVars>
          <dgm:bulletEnabled val="1"/>
        </dgm:presLayoutVars>
      </dgm:prSet>
      <dgm:spPr/>
      <dgm:t>
        <a:bodyPr/>
        <a:lstStyle/>
        <a:p>
          <a:endParaRPr lang="da-DK"/>
        </a:p>
      </dgm:t>
    </dgm:pt>
    <dgm:pt modelId="{63226C0C-9E0C-4640-A530-A6F02D3FF3EE}" type="pres">
      <dgm:prSet presAssocID="{98D4B30A-DF99-478E-9CE6-0A56A58FC32F}" presName="item1" presStyleLbl="node1" presStyleIdx="0" presStyleCnt="3">
        <dgm:presLayoutVars>
          <dgm:bulletEnabled val="1"/>
        </dgm:presLayoutVars>
      </dgm:prSet>
      <dgm:spPr/>
      <dgm:t>
        <a:bodyPr/>
        <a:lstStyle/>
        <a:p>
          <a:endParaRPr lang="da-DK"/>
        </a:p>
      </dgm:t>
    </dgm:pt>
    <dgm:pt modelId="{C98DAC85-49C8-4328-914E-701715B5D9BB}" type="pres">
      <dgm:prSet presAssocID="{10A9BB0C-13A6-4FE0-98CD-1143FC7BA43C}" presName="item2" presStyleLbl="node1" presStyleIdx="1" presStyleCnt="3">
        <dgm:presLayoutVars>
          <dgm:bulletEnabled val="1"/>
        </dgm:presLayoutVars>
      </dgm:prSet>
      <dgm:spPr/>
      <dgm:t>
        <a:bodyPr/>
        <a:lstStyle/>
        <a:p>
          <a:endParaRPr lang="da-DK"/>
        </a:p>
      </dgm:t>
    </dgm:pt>
    <dgm:pt modelId="{EF962B5E-DEEB-4CFD-8518-3C871094D647}" type="pres">
      <dgm:prSet presAssocID="{14178579-C9BF-48A9-8A6F-7C6E1F2A2C1E}" presName="item3" presStyleLbl="node1" presStyleIdx="2" presStyleCnt="3">
        <dgm:presLayoutVars>
          <dgm:bulletEnabled val="1"/>
        </dgm:presLayoutVars>
      </dgm:prSet>
      <dgm:spPr/>
      <dgm:t>
        <a:bodyPr/>
        <a:lstStyle/>
        <a:p>
          <a:endParaRPr lang="da-DK"/>
        </a:p>
      </dgm:t>
    </dgm:pt>
    <dgm:pt modelId="{73316037-6A9D-46EA-BA4E-FE920BED7333}" type="pres">
      <dgm:prSet presAssocID="{6D2A08C6-8ABF-4EE5-A163-B833B6A28CF0}" presName="funnel" presStyleLbl="trAlignAcc1" presStyleIdx="0" presStyleCnt="1"/>
      <dgm:spPr/>
    </dgm:pt>
  </dgm:ptLst>
  <dgm:cxnLst>
    <dgm:cxn modelId="{FC47A229-89D7-4B8E-8CE2-A5B79A2E9372}" type="presOf" srcId="{14178579-C9BF-48A9-8A6F-7C6E1F2A2C1E}" destId="{563739F5-DC2D-4100-ACCF-484CFD92EB73}" srcOrd="0" destOrd="0" presId="urn:microsoft.com/office/officeart/2005/8/layout/funnel1"/>
    <dgm:cxn modelId="{572CB5C8-4251-4050-AB70-7F876A52D8CC}" srcId="{6D2A08C6-8ABF-4EE5-A163-B833B6A28CF0}" destId="{14178579-C9BF-48A9-8A6F-7C6E1F2A2C1E}" srcOrd="3" destOrd="0" parTransId="{AB244EB4-6AC9-48D2-8D8E-F009DC32A8E4}" sibTransId="{741A5792-2A5D-4077-8B65-34C391313370}"/>
    <dgm:cxn modelId="{A4D7F90C-082B-443B-8B3B-6D8B6323444B}" type="presOf" srcId="{6D2A08C6-8ABF-4EE5-A163-B833B6A28CF0}" destId="{9EFC5718-C1E8-49F6-BF4A-71E06F93F080}" srcOrd="0" destOrd="0" presId="urn:microsoft.com/office/officeart/2005/8/layout/funnel1"/>
    <dgm:cxn modelId="{85EF8BB5-8055-47B2-A442-FFC912267AFA}" type="presOf" srcId="{10A9BB0C-13A6-4FE0-98CD-1143FC7BA43C}" destId="{63226C0C-9E0C-4640-A530-A6F02D3FF3EE}" srcOrd="0" destOrd="0" presId="urn:microsoft.com/office/officeart/2005/8/layout/funnel1"/>
    <dgm:cxn modelId="{1CD770A1-029F-4023-AFC0-4886D49DEA65}" srcId="{6D2A08C6-8ABF-4EE5-A163-B833B6A28CF0}" destId="{98D4B30A-DF99-478E-9CE6-0A56A58FC32F}" srcOrd="1" destOrd="0" parTransId="{40C62061-9460-40E2-AE26-83D61CA97CB2}" sibTransId="{15F6F132-237B-4D77-A3B1-2E1674BB8D94}"/>
    <dgm:cxn modelId="{E0B1E032-52AE-4F82-81F4-B617960D01A9}" srcId="{6D2A08C6-8ABF-4EE5-A163-B833B6A28CF0}" destId="{D1CC1AA9-9109-4B12-AE4C-F8DE0EE6150E}" srcOrd="0" destOrd="0" parTransId="{D276E9C5-4C8C-4C9D-AB16-50B0CD8CA96C}" sibTransId="{61DC3461-6AFE-474C-A005-ECE5251F427E}"/>
    <dgm:cxn modelId="{678E943C-AC2F-43FD-AC72-37ABFA1F3859}" type="presOf" srcId="{98D4B30A-DF99-478E-9CE6-0A56A58FC32F}" destId="{C98DAC85-49C8-4328-914E-701715B5D9BB}" srcOrd="0" destOrd="0" presId="urn:microsoft.com/office/officeart/2005/8/layout/funnel1"/>
    <dgm:cxn modelId="{D4559F73-6B60-445E-BD88-5193886D4FD4}" type="presOf" srcId="{D1CC1AA9-9109-4B12-AE4C-F8DE0EE6150E}" destId="{EF962B5E-DEEB-4CFD-8518-3C871094D647}" srcOrd="0" destOrd="0" presId="urn:microsoft.com/office/officeart/2005/8/layout/funnel1"/>
    <dgm:cxn modelId="{702B0478-C60B-448B-98E6-3202AD670B18}" srcId="{6D2A08C6-8ABF-4EE5-A163-B833B6A28CF0}" destId="{10A9BB0C-13A6-4FE0-98CD-1143FC7BA43C}" srcOrd="2" destOrd="0" parTransId="{3BD231F1-B75E-479A-A448-98C8652F6359}" sibTransId="{70BEFE2F-8223-4FB6-9FC4-E3CBFA4CCB96}"/>
    <dgm:cxn modelId="{C2725A6C-E98E-4D48-B4CF-CAF3C08243CF}" type="presParOf" srcId="{9EFC5718-C1E8-49F6-BF4A-71E06F93F080}" destId="{1A6169C2-641E-4FC4-806F-29D244267F24}" srcOrd="0" destOrd="0" presId="urn:microsoft.com/office/officeart/2005/8/layout/funnel1"/>
    <dgm:cxn modelId="{A4655346-5A63-4AC4-AFCA-B22D428D12B2}" type="presParOf" srcId="{9EFC5718-C1E8-49F6-BF4A-71E06F93F080}" destId="{C519573E-BFCB-4DF2-9B5F-1E52C2FE205A}" srcOrd="1" destOrd="0" presId="urn:microsoft.com/office/officeart/2005/8/layout/funnel1"/>
    <dgm:cxn modelId="{DFC16F8E-6AB9-4F3E-8B3E-300C2C3AFBE8}" type="presParOf" srcId="{9EFC5718-C1E8-49F6-BF4A-71E06F93F080}" destId="{563739F5-DC2D-4100-ACCF-484CFD92EB73}" srcOrd="2" destOrd="0" presId="urn:microsoft.com/office/officeart/2005/8/layout/funnel1"/>
    <dgm:cxn modelId="{C8E8D1D2-130A-4BC8-9214-26A77B3FF044}" type="presParOf" srcId="{9EFC5718-C1E8-49F6-BF4A-71E06F93F080}" destId="{63226C0C-9E0C-4640-A530-A6F02D3FF3EE}" srcOrd="3" destOrd="0" presId="urn:microsoft.com/office/officeart/2005/8/layout/funnel1"/>
    <dgm:cxn modelId="{681CD402-FAC2-42A4-930C-0105B46985CA}" type="presParOf" srcId="{9EFC5718-C1E8-49F6-BF4A-71E06F93F080}" destId="{C98DAC85-49C8-4328-914E-701715B5D9BB}" srcOrd="4" destOrd="0" presId="urn:microsoft.com/office/officeart/2005/8/layout/funnel1"/>
    <dgm:cxn modelId="{F9C31C1A-5449-41BF-9308-1EC704FAEFBA}" type="presParOf" srcId="{9EFC5718-C1E8-49F6-BF4A-71E06F93F080}" destId="{EF962B5E-DEEB-4CFD-8518-3C871094D647}" srcOrd="5" destOrd="0" presId="urn:microsoft.com/office/officeart/2005/8/layout/funnel1"/>
    <dgm:cxn modelId="{9D7DDA27-3CE2-4256-AD60-7B6879B1147F}" type="presParOf" srcId="{9EFC5718-C1E8-49F6-BF4A-71E06F93F080}" destId="{73316037-6A9D-46EA-BA4E-FE920BED7333}"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67E2-AB91-485A-9645-7C16326E9B74}">
      <dsp:nvSpPr>
        <dsp:cNvPr id="0" name=""/>
        <dsp:cNvSpPr/>
      </dsp:nvSpPr>
      <dsp:spPr>
        <a:xfrm>
          <a:off x="904" y="0"/>
          <a:ext cx="2352041" cy="370830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solidFill>
                <a:schemeClr val="bg1"/>
              </a:solidFill>
            </a:rPr>
            <a:t>Human Trafficking</a:t>
          </a:r>
        </a:p>
      </dsp:txBody>
      <dsp:txXfrm>
        <a:off x="904" y="0"/>
        <a:ext cx="2352041" cy="1112490"/>
      </dsp:txXfrm>
    </dsp:sp>
    <dsp:sp modelId="{D0C69275-5769-4570-9651-A12AFA33FBB2}">
      <dsp:nvSpPr>
        <dsp:cNvPr id="0" name=""/>
        <dsp:cNvSpPr/>
      </dsp:nvSpPr>
      <dsp:spPr>
        <a:xfrm>
          <a:off x="236108" y="1112806"/>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Young Staff</a:t>
          </a:r>
        </a:p>
      </dsp:txBody>
      <dsp:txXfrm>
        <a:off x="257446" y="1134144"/>
        <a:ext cx="1838956" cy="685856"/>
      </dsp:txXfrm>
    </dsp:sp>
    <dsp:sp modelId="{2D6D695F-C76D-4C68-9811-4F915A86A31E}">
      <dsp:nvSpPr>
        <dsp:cNvPr id="0" name=""/>
        <dsp:cNvSpPr/>
      </dsp:nvSpPr>
      <dsp:spPr>
        <a:xfrm>
          <a:off x="236108" y="1953421"/>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Poor Service</a:t>
          </a:r>
        </a:p>
      </dsp:txBody>
      <dsp:txXfrm>
        <a:off x="257446" y="1974759"/>
        <a:ext cx="1838956" cy="685856"/>
      </dsp:txXfrm>
    </dsp:sp>
    <dsp:sp modelId="{DE3ED906-4993-4371-A183-01CC1812AEED}">
      <dsp:nvSpPr>
        <dsp:cNvPr id="0" name=""/>
        <dsp:cNvSpPr/>
      </dsp:nvSpPr>
      <dsp:spPr>
        <a:xfrm>
          <a:off x="236108" y="2794035"/>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Begging</a:t>
          </a:r>
        </a:p>
      </dsp:txBody>
      <dsp:txXfrm>
        <a:off x="257446" y="2815373"/>
        <a:ext cx="1838956" cy="685856"/>
      </dsp:txXfrm>
    </dsp:sp>
    <dsp:sp modelId="{C90547AB-4E81-4A28-9EEC-B56837624401}">
      <dsp:nvSpPr>
        <dsp:cNvPr id="0" name=""/>
        <dsp:cNvSpPr/>
      </dsp:nvSpPr>
      <dsp:spPr>
        <a:xfrm>
          <a:off x="2529348" y="0"/>
          <a:ext cx="2352041" cy="370830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solidFill>
                <a:schemeClr val="bg1"/>
              </a:solidFill>
            </a:rPr>
            <a:t>Drug Trafficking</a:t>
          </a:r>
        </a:p>
      </dsp:txBody>
      <dsp:txXfrm>
        <a:off x="2529348" y="0"/>
        <a:ext cx="2352041" cy="1112490"/>
      </dsp:txXfrm>
    </dsp:sp>
    <dsp:sp modelId="{A49958FA-B926-4CE9-BBEE-B6BDFADFE9F3}">
      <dsp:nvSpPr>
        <dsp:cNvPr id="0" name=""/>
        <dsp:cNvSpPr/>
      </dsp:nvSpPr>
      <dsp:spPr>
        <a:xfrm>
          <a:off x="2764553" y="1112806"/>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Blackout Curtains</a:t>
          </a:r>
        </a:p>
      </dsp:txBody>
      <dsp:txXfrm>
        <a:off x="2785891" y="1134144"/>
        <a:ext cx="1838956" cy="685856"/>
      </dsp:txXfrm>
    </dsp:sp>
    <dsp:sp modelId="{F0D901AC-E301-448B-967A-E274C9FE5BA0}">
      <dsp:nvSpPr>
        <dsp:cNvPr id="0" name=""/>
        <dsp:cNvSpPr/>
      </dsp:nvSpPr>
      <dsp:spPr>
        <a:xfrm>
          <a:off x="2764553" y="1953421"/>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High Visitor Volume</a:t>
          </a:r>
        </a:p>
      </dsp:txBody>
      <dsp:txXfrm>
        <a:off x="2785891" y="1974759"/>
        <a:ext cx="1838956" cy="685856"/>
      </dsp:txXfrm>
    </dsp:sp>
    <dsp:sp modelId="{06E07041-362E-487E-872E-0AFA588B0511}">
      <dsp:nvSpPr>
        <dsp:cNvPr id="0" name=""/>
        <dsp:cNvSpPr/>
      </dsp:nvSpPr>
      <dsp:spPr>
        <a:xfrm>
          <a:off x="2764553" y="2794035"/>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Out of Hours</a:t>
          </a:r>
        </a:p>
      </dsp:txBody>
      <dsp:txXfrm>
        <a:off x="2785891" y="2815373"/>
        <a:ext cx="1838956" cy="685856"/>
      </dsp:txXfrm>
    </dsp:sp>
    <dsp:sp modelId="{D8235A1D-E56E-4840-B7EE-94DFFC2363DC}">
      <dsp:nvSpPr>
        <dsp:cNvPr id="0" name=""/>
        <dsp:cNvSpPr/>
      </dsp:nvSpPr>
      <dsp:spPr>
        <a:xfrm>
          <a:off x="5057793" y="0"/>
          <a:ext cx="2352041" cy="370830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solidFill>
                <a:schemeClr val="bg1"/>
              </a:solidFill>
            </a:rPr>
            <a:t>Metal Theft</a:t>
          </a:r>
        </a:p>
      </dsp:txBody>
      <dsp:txXfrm>
        <a:off x="5057793" y="0"/>
        <a:ext cx="2352041" cy="1112490"/>
      </dsp:txXfrm>
    </dsp:sp>
    <dsp:sp modelId="{852A44FE-390A-40A2-965A-829FF6E380E0}">
      <dsp:nvSpPr>
        <dsp:cNvPr id="0" name=""/>
        <dsp:cNvSpPr/>
      </dsp:nvSpPr>
      <dsp:spPr>
        <a:xfrm>
          <a:off x="5292997" y="1112806"/>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Cheap Prices</a:t>
          </a:r>
        </a:p>
      </dsp:txBody>
      <dsp:txXfrm>
        <a:off x="5314335" y="1134144"/>
        <a:ext cx="1838956" cy="685856"/>
      </dsp:txXfrm>
    </dsp:sp>
    <dsp:sp modelId="{4AEB1999-B469-47E4-A966-522BC427C30E}">
      <dsp:nvSpPr>
        <dsp:cNvPr id="0" name=""/>
        <dsp:cNvSpPr/>
      </dsp:nvSpPr>
      <dsp:spPr>
        <a:xfrm>
          <a:off x="5292997" y="1953421"/>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Cash Only</a:t>
          </a:r>
        </a:p>
      </dsp:txBody>
      <dsp:txXfrm>
        <a:off x="5314335" y="1974759"/>
        <a:ext cx="1838956" cy="685856"/>
      </dsp:txXfrm>
    </dsp:sp>
    <dsp:sp modelId="{A89E595E-0D8D-4531-B61D-E63F9800E3D6}">
      <dsp:nvSpPr>
        <dsp:cNvPr id="0" name=""/>
        <dsp:cNvSpPr/>
      </dsp:nvSpPr>
      <dsp:spPr>
        <a:xfrm>
          <a:off x="5292997" y="2794035"/>
          <a:ext cx="1881632" cy="72853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a:t>Commuter Delays</a:t>
          </a:r>
        </a:p>
      </dsp:txBody>
      <dsp:txXfrm>
        <a:off x="5314335" y="2815373"/>
        <a:ext cx="1838956" cy="685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FA7A-7A9A-4422-87BC-3BCCC2457029}">
      <dsp:nvSpPr>
        <dsp:cNvPr id="0" name=""/>
        <dsp:cNvSpPr/>
      </dsp:nvSpPr>
      <dsp:spPr>
        <a:xfrm>
          <a:off x="3247" y="310949"/>
          <a:ext cx="1952768" cy="75805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kern="1200" dirty="0"/>
            <a:t>An Article</a:t>
          </a:r>
        </a:p>
      </dsp:txBody>
      <dsp:txXfrm>
        <a:off x="3247" y="310949"/>
        <a:ext cx="1952768" cy="758059"/>
      </dsp:txXfrm>
    </dsp:sp>
    <dsp:sp modelId="{999DDC36-B321-428C-ABCF-B5DEBF032685}">
      <dsp:nvSpPr>
        <dsp:cNvPr id="0" name=""/>
        <dsp:cNvSpPr/>
      </dsp:nvSpPr>
      <dsp:spPr>
        <a:xfrm>
          <a:off x="3247" y="1069002"/>
          <a:ext cx="1952768" cy="160033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1" kern="1200" dirty="0">
              <a:solidFill>
                <a:schemeClr val="bg1"/>
              </a:solidFill>
            </a:rPr>
            <a:t>Cocaine</a:t>
          </a:r>
        </a:p>
        <a:p>
          <a:pPr marL="228600" lvl="1" indent="-228600" algn="l" defTabSz="977900">
            <a:lnSpc>
              <a:spcPct val="90000"/>
            </a:lnSpc>
            <a:spcBef>
              <a:spcPct val="0"/>
            </a:spcBef>
            <a:spcAft>
              <a:spcPct val="15000"/>
            </a:spcAft>
            <a:buChar char="••"/>
          </a:pPr>
          <a:r>
            <a:rPr lang="en-GB" sz="2200" b="1" kern="1200" dirty="0">
              <a:solidFill>
                <a:schemeClr val="bg1"/>
              </a:solidFill>
            </a:rPr>
            <a:t>Sheffield</a:t>
          </a:r>
        </a:p>
        <a:p>
          <a:pPr marL="228600" lvl="1" indent="-228600" algn="l" defTabSz="977900">
            <a:lnSpc>
              <a:spcPct val="90000"/>
            </a:lnSpc>
            <a:spcBef>
              <a:spcPct val="0"/>
            </a:spcBef>
            <a:spcAft>
              <a:spcPct val="15000"/>
            </a:spcAft>
            <a:buChar char="••"/>
          </a:pPr>
          <a:r>
            <a:rPr lang="en-GB" sz="2200" kern="1200" dirty="0"/>
            <a:t>London</a:t>
          </a:r>
        </a:p>
        <a:p>
          <a:pPr marL="228600" lvl="1" indent="-228600" algn="l" defTabSz="977900">
            <a:lnSpc>
              <a:spcPct val="90000"/>
            </a:lnSpc>
            <a:spcBef>
              <a:spcPct val="0"/>
            </a:spcBef>
            <a:spcAft>
              <a:spcPct val="15000"/>
            </a:spcAft>
            <a:buChar char="••"/>
          </a:pPr>
          <a:r>
            <a:rPr lang="en-GB" sz="2200" kern="1200" dirty="0"/>
            <a:t>Others</a:t>
          </a:r>
        </a:p>
      </dsp:txBody>
      <dsp:txXfrm>
        <a:off x="3247" y="1069002"/>
        <a:ext cx="1952768" cy="1600335"/>
      </dsp:txXfrm>
    </dsp:sp>
    <dsp:sp modelId="{02D6E5BE-76E5-4BFC-8DC6-F0C2F6F86AFE}">
      <dsp:nvSpPr>
        <dsp:cNvPr id="0" name=""/>
        <dsp:cNvSpPr/>
      </dsp:nvSpPr>
      <dsp:spPr>
        <a:xfrm>
          <a:off x="2229403" y="310949"/>
          <a:ext cx="1952768" cy="75805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kern="1200" dirty="0"/>
            <a:t>A Report</a:t>
          </a:r>
        </a:p>
      </dsp:txBody>
      <dsp:txXfrm>
        <a:off x="2229403" y="310949"/>
        <a:ext cx="1952768" cy="758059"/>
      </dsp:txXfrm>
    </dsp:sp>
    <dsp:sp modelId="{0CE931B1-56C8-4026-B95E-C43BC39F059B}">
      <dsp:nvSpPr>
        <dsp:cNvPr id="0" name=""/>
        <dsp:cNvSpPr/>
      </dsp:nvSpPr>
      <dsp:spPr>
        <a:xfrm>
          <a:off x="2229403" y="1069002"/>
          <a:ext cx="1952768" cy="160033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1" kern="1200" dirty="0">
              <a:solidFill>
                <a:schemeClr val="bg1"/>
              </a:solidFill>
            </a:rPr>
            <a:t>Sheffield</a:t>
          </a:r>
        </a:p>
        <a:p>
          <a:pPr marL="228600" lvl="1" indent="-228600" algn="l" defTabSz="977900">
            <a:lnSpc>
              <a:spcPct val="90000"/>
            </a:lnSpc>
            <a:spcBef>
              <a:spcPct val="0"/>
            </a:spcBef>
            <a:spcAft>
              <a:spcPct val="15000"/>
            </a:spcAft>
            <a:buChar char="••"/>
          </a:pPr>
          <a:r>
            <a:rPr lang="en-GB" sz="2200" kern="1200" dirty="0"/>
            <a:t>Crewe</a:t>
          </a:r>
        </a:p>
        <a:p>
          <a:pPr marL="228600" lvl="1" indent="-228600" algn="l" defTabSz="977900">
            <a:lnSpc>
              <a:spcPct val="90000"/>
            </a:lnSpc>
            <a:spcBef>
              <a:spcPct val="0"/>
            </a:spcBef>
            <a:spcAft>
              <a:spcPct val="15000"/>
            </a:spcAft>
            <a:buChar char="••"/>
          </a:pPr>
          <a:r>
            <a:rPr lang="en-GB" sz="2200" b="1" kern="1200" dirty="0">
              <a:solidFill>
                <a:schemeClr val="bg1"/>
              </a:solidFill>
            </a:rPr>
            <a:t>Cocaine</a:t>
          </a:r>
        </a:p>
        <a:p>
          <a:pPr marL="228600" lvl="1" indent="-228600" algn="l" defTabSz="977900">
            <a:lnSpc>
              <a:spcPct val="90000"/>
            </a:lnSpc>
            <a:spcBef>
              <a:spcPct val="0"/>
            </a:spcBef>
            <a:spcAft>
              <a:spcPct val="15000"/>
            </a:spcAft>
            <a:buChar char="••"/>
          </a:pPr>
          <a:r>
            <a:rPr lang="en-GB" sz="2200" kern="1200" dirty="0"/>
            <a:t>Others</a:t>
          </a:r>
        </a:p>
      </dsp:txBody>
      <dsp:txXfrm>
        <a:off x="2229403" y="1069002"/>
        <a:ext cx="1952768" cy="1600335"/>
      </dsp:txXfrm>
    </dsp:sp>
    <dsp:sp modelId="{ECB73B96-259A-4E3A-827B-6321575E2046}">
      <dsp:nvSpPr>
        <dsp:cNvPr id="0" name=""/>
        <dsp:cNvSpPr/>
      </dsp:nvSpPr>
      <dsp:spPr>
        <a:xfrm>
          <a:off x="4455559" y="318272"/>
          <a:ext cx="1952768" cy="75805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kern="1200" dirty="0"/>
            <a:t>A Tweet</a:t>
          </a:r>
        </a:p>
      </dsp:txBody>
      <dsp:txXfrm>
        <a:off x="4455559" y="318272"/>
        <a:ext cx="1952768" cy="758059"/>
      </dsp:txXfrm>
    </dsp:sp>
    <dsp:sp modelId="{13CD9401-068C-4B03-BE85-61A4BFA09148}">
      <dsp:nvSpPr>
        <dsp:cNvPr id="0" name=""/>
        <dsp:cNvSpPr/>
      </dsp:nvSpPr>
      <dsp:spPr>
        <a:xfrm>
          <a:off x="4455559" y="1076331"/>
          <a:ext cx="1952768" cy="160033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t>Nightclub</a:t>
          </a:r>
          <a:endParaRPr lang="en-GB" sz="2200" kern="1200" dirty="0"/>
        </a:p>
        <a:p>
          <a:pPr marL="228600" lvl="1" indent="-228600" algn="l" defTabSz="977900">
            <a:lnSpc>
              <a:spcPct val="90000"/>
            </a:lnSpc>
            <a:spcBef>
              <a:spcPct val="0"/>
            </a:spcBef>
            <a:spcAft>
              <a:spcPct val="15000"/>
            </a:spcAft>
            <a:buChar char="••"/>
          </a:pPr>
          <a:r>
            <a:rPr lang="en-GB" sz="2200" b="1" kern="1200" dirty="0">
              <a:solidFill>
                <a:schemeClr val="bg1"/>
              </a:solidFill>
            </a:rPr>
            <a:t>Sheffield</a:t>
          </a:r>
        </a:p>
        <a:p>
          <a:pPr marL="228600" lvl="1" indent="-228600" algn="l" defTabSz="977900">
            <a:lnSpc>
              <a:spcPct val="90000"/>
            </a:lnSpc>
            <a:spcBef>
              <a:spcPct val="0"/>
            </a:spcBef>
            <a:spcAft>
              <a:spcPct val="15000"/>
            </a:spcAft>
            <a:buChar char="••"/>
          </a:pPr>
          <a:r>
            <a:rPr lang="en-GB" sz="2200" b="1" kern="1200" dirty="0">
              <a:solidFill>
                <a:schemeClr val="bg1"/>
              </a:solidFill>
            </a:rPr>
            <a:t>Coke</a:t>
          </a:r>
        </a:p>
        <a:p>
          <a:pPr marL="228600" lvl="1" indent="-228600" algn="l" defTabSz="977900">
            <a:lnSpc>
              <a:spcPct val="90000"/>
            </a:lnSpc>
            <a:spcBef>
              <a:spcPct val="0"/>
            </a:spcBef>
            <a:spcAft>
              <a:spcPct val="15000"/>
            </a:spcAft>
            <a:buChar char="••"/>
          </a:pPr>
          <a:r>
            <a:rPr lang="en-GB" sz="2200" b="0" kern="1200" dirty="0">
              <a:solidFill>
                <a:schemeClr val="tx1"/>
              </a:solidFill>
            </a:rPr>
            <a:t>Others</a:t>
          </a:r>
        </a:p>
      </dsp:txBody>
      <dsp:txXfrm>
        <a:off x="4455559" y="1076331"/>
        <a:ext cx="1952768" cy="1600335"/>
      </dsp:txXfrm>
    </dsp:sp>
    <dsp:sp modelId="{4F41BEF7-F0AF-4074-9B5E-AC7BAD1D1053}">
      <dsp:nvSpPr>
        <dsp:cNvPr id="0" name=""/>
        <dsp:cNvSpPr/>
      </dsp:nvSpPr>
      <dsp:spPr>
        <a:xfrm>
          <a:off x="6681715" y="318272"/>
          <a:ext cx="1952768" cy="75805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GB" sz="2200" kern="1200" dirty="0"/>
            <a:t>Threat Concept</a:t>
          </a:r>
        </a:p>
      </dsp:txBody>
      <dsp:txXfrm>
        <a:off x="6681715" y="318272"/>
        <a:ext cx="1952768" cy="758059"/>
      </dsp:txXfrm>
    </dsp:sp>
    <dsp:sp modelId="{B227AC60-E636-4DFE-9586-FCA3FEC99D66}">
      <dsp:nvSpPr>
        <dsp:cNvPr id="0" name=""/>
        <dsp:cNvSpPr/>
      </dsp:nvSpPr>
      <dsp:spPr>
        <a:xfrm>
          <a:off x="6681715" y="1076331"/>
          <a:ext cx="1952768" cy="1600335"/>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1" kern="1200" dirty="0">
              <a:solidFill>
                <a:schemeClr val="bg1"/>
              </a:solidFill>
            </a:rPr>
            <a:t>Cocaine</a:t>
          </a:r>
        </a:p>
        <a:p>
          <a:pPr marL="228600" lvl="1" indent="-228600" algn="l" defTabSz="977900">
            <a:lnSpc>
              <a:spcPct val="90000"/>
            </a:lnSpc>
            <a:spcBef>
              <a:spcPct val="0"/>
            </a:spcBef>
            <a:spcAft>
              <a:spcPct val="15000"/>
            </a:spcAft>
            <a:buChar char="••"/>
          </a:pPr>
          <a:r>
            <a:rPr lang="en-GB" sz="2200" b="1" kern="1200" dirty="0">
              <a:solidFill>
                <a:schemeClr val="bg1"/>
              </a:solidFill>
            </a:rPr>
            <a:t>Sheffield</a:t>
          </a:r>
        </a:p>
      </dsp:txBody>
      <dsp:txXfrm>
        <a:off x="6681715" y="1076331"/>
        <a:ext cx="1952768" cy="1600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C6189-87D4-4941-92E8-BDA5EBA94803}">
      <dsp:nvSpPr>
        <dsp:cNvPr id="0" name=""/>
        <dsp:cNvSpPr/>
      </dsp:nvSpPr>
      <dsp:spPr>
        <a:xfrm>
          <a:off x="2692" y="403256"/>
          <a:ext cx="2742530" cy="1097012"/>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a:t>Raw Data</a:t>
          </a:r>
        </a:p>
      </dsp:txBody>
      <dsp:txXfrm>
        <a:off x="551198" y="403256"/>
        <a:ext cx="1645518" cy="1097012"/>
      </dsp:txXfrm>
    </dsp:sp>
    <dsp:sp modelId="{1048E9EB-5722-41B9-A464-3EA1867ECA3F}">
      <dsp:nvSpPr>
        <dsp:cNvPr id="0" name=""/>
        <dsp:cNvSpPr/>
      </dsp:nvSpPr>
      <dsp:spPr>
        <a:xfrm>
          <a:off x="2692" y="1637395"/>
          <a:ext cx="2194024"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GB" sz="2300" b="0" kern="1200" dirty="0"/>
            <a:t>News</a:t>
          </a:r>
        </a:p>
        <a:p>
          <a:pPr marL="228600" lvl="1" indent="-228600" algn="l" defTabSz="1022350">
            <a:lnSpc>
              <a:spcPct val="90000"/>
            </a:lnSpc>
            <a:spcBef>
              <a:spcPct val="0"/>
            </a:spcBef>
            <a:spcAft>
              <a:spcPct val="15000"/>
            </a:spcAft>
            <a:buChar char="••"/>
          </a:pPr>
          <a:r>
            <a:rPr lang="en-GB" sz="2300" b="0" kern="1200" dirty="0"/>
            <a:t>Reports</a:t>
          </a:r>
        </a:p>
        <a:p>
          <a:pPr marL="228600" lvl="1" indent="-228600" algn="l" defTabSz="1022350">
            <a:lnSpc>
              <a:spcPct val="90000"/>
            </a:lnSpc>
            <a:spcBef>
              <a:spcPct val="0"/>
            </a:spcBef>
            <a:spcAft>
              <a:spcPct val="15000"/>
            </a:spcAft>
            <a:buChar char="••"/>
          </a:pPr>
          <a:r>
            <a:rPr lang="en-GB" sz="2300" b="0" kern="1200" dirty="0"/>
            <a:t>Social media</a:t>
          </a:r>
        </a:p>
      </dsp:txBody>
      <dsp:txXfrm>
        <a:off x="2692" y="1637395"/>
        <a:ext cx="2194024" cy="1009125"/>
      </dsp:txXfrm>
    </dsp:sp>
    <dsp:sp modelId="{CE3FA176-6F8F-44B4-8C49-7544B1B40D01}">
      <dsp:nvSpPr>
        <dsp:cNvPr id="0" name=""/>
        <dsp:cNvSpPr/>
      </dsp:nvSpPr>
      <dsp:spPr>
        <a:xfrm>
          <a:off x="2529222" y="403256"/>
          <a:ext cx="2742530" cy="1097012"/>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a:t>Processing</a:t>
          </a:r>
        </a:p>
      </dsp:txBody>
      <dsp:txXfrm>
        <a:off x="3077728" y="403256"/>
        <a:ext cx="1645518" cy="1097012"/>
      </dsp:txXfrm>
    </dsp:sp>
    <dsp:sp modelId="{23C93443-823D-404B-B2E1-988B8D53F1FE}">
      <dsp:nvSpPr>
        <dsp:cNvPr id="0" name=""/>
        <dsp:cNvSpPr/>
      </dsp:nvSpPr>
      <dsp:spPr>
        <a:xfrm>
          <a:off x="2529222" y="1637395"/>
          <a:ext cx="2194024"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GB" sz="2300" b="0" kern="1200" dirty="0"/>
            <a:t>Aggregation</a:t>
          </a:r>
        </a:p>
        <a:p>
          <a:pPr marL="228600" lvl="1" indent="-228600" algn="l" defTabSz="1022350">
            <a:lnSpc>
              <a:spcPct val="90000"/>
            </a:lnSpc>
            <a:spcBef>
              <a:spcPct val="0"/>
            </a:spcBef>
            <a:spcAft>
              <a:spcPct val="15000"/>
            </a:spcAft>
            <a:buChar char="••"/>
          </a:pPr>
          <a:r>
            <a:rPr lang="en-GB" sz="2300" b="0" kern="1200" dirty="0"/>
            <a:t>Categorisation</a:t>
          </a:r>
        </a:p>
        <a:p>
          <a:pPr marL="228600" lvl="1" indent="-228600" algn="l" defTabSz="1022350">
            <a:lnSpc>
              <a:spcPct val="90000"/>
            </a:lnSpc>
            <a:spcBef>
              <a:spcPct val="0"/>
            </a:spcBef>
            <a:spcAft>
              <a:spcPct val="15000"/>
            </a:spcAft>
            <a:buChar char="••"/>
          </a:pPr>
          <a:r>
            <a:rPr lang="en-GB" sz="2300" b="0" kern="1200" dirty="0"/>
            <a:t>Filtering</a:t>
          </a:r>
        </a:p>
      </dsp:txBody>
      <dsp:txXfrm>
        <a:off x="2529222" y="1637395"/>
        <a:ext cx="2194024" cy="1009125"/>
      </dsp:txXfrm>
    </dsp:sp>
    <dsp:sp modelId="{E2E720E0-96E8-46CA-AF1B-F7C29B377E02}">
      <dsp:nvSpPr>
        <dsp:cNvPr id="0" name=""/>
        <dsp:cNvSpPr/>
      </dsp:nvSpPr>
      <dsp:spPr>
        <a:xfrm>
          <a:off x="5057974" y="403256"/>
          <a:ext cx="2742530" cy="1097012"/>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a:t>Feedback</a:t>
          </a:r>
        </a:p>
      </dsp:txBody>
      <dsp:txXfrm>
        <a:off x="5606480" y="403256"/>
        <a:ext cx="1645518" cy="1097012"/>
      </dsp:txXfrm>
    </dsp:sp>
    <dsp:sp modelId="{38DF4A98-1400-42C4-8FC1-DBA09E812E32}">
      <dsp:nvSpPr>
        <dsp:cNvPr id="0" name=""/>
        <dsp:cNvSpPr/>
      </dsp:nvSpPr>
      <dsp:spPr>
        <a:xfrm>
          <a:off x="5055752" y="1637395"/>
          <a:ext cx="2194024"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GB" sz="2300" b="0" kern="1200" dirty="0"/>
            <a:t>Visualisations</a:t>
          </a:r>
        </a:p>
        <a:p>
          <a:pPr marL="228600" lvl="1" indent="-228600" algn="l" defTabSz="1022350">
            <a:lnSpc>
              <a:spcPct val="90000"/>
            </a:lnSpc>
            <a:spcBef>
              <a:spcPct val="0"/>
            </a:spcBef>
            <a:spcAft>
              <a:spcPct val="15000"/>
            </a:spcAft>
            <a:buChar char="••"/>
          </a:pPr>
          <a:r>
            <a:rPr lang="en-GB" sz="2300" b="0" kern="1200" dirty="0"/>
            <a:t>Maps</a:t>
          </a:r>
        </a:p>
        <a:p>
          <a:pPr marL="228600" lvl="1" indent="-228600" algn="l" defTabSz="1022350">
            <a:lnSpc>
              <a:spcPct val="90000"/>
            </a:lnSpc>
            <a:spcBef>
              <a:spcPct val="0"/>
            </a:spcBef>
            <a:spcAft>
              <a:spcPct val="15000"/>
            </a:spcAft>
            <a:buChar char="••"/>
          </a:pPr>
          <a:r>
            <a:rPr lang="en-GB" sz="2300" b="0" kern="1200" dirty="0"/>
            <a:t>Timelines</a:t>
          </a:r>
        </a:p>
      </dsp:txBody>
      <dsp:txXfrm>
        <a:off x="5055752" y="1637395"/>
        <a:ext cx="2194024" cy="1009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862C8-E629-463E-A03B-FC8BFE9426E1}">
      <dsp:nvSpPr>
        <dsp:cNvPr id="0" name=""/>
        <dsp:cNvSpPr/>
      </dsp:nvSpPr>
      <dsp:spPr>
        <a:xfrm>
          <a:off x="1574784" y="1365"/>
          <a:ext cx="1259397" cy="818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solidFill>
                <a:srgbClr val="FFFFFF"/>
              </a:solidFill>
            </a:rPr>
            <a:t>Knowledge Capture / Creation</a:t>
          </a:r>
        </a:p>
      </dsp:txBody>
      <dsp:txXfrm>
        <a:off x="1614745" y="41326"/>
        <a:ext cx="1179475" cy="738686"/>
      </dsp:txXfrm>
    </dsp:sp>
    <dsp:sp modelId="{D2E4663A-E707-486D-B311-FEEA28656626}">
      <dsp:nvSpPr>
        <dsp:cNvPr id="0" name=""/>
        <dsp:cNvSpPr/>
      </dsp:nvSpPr>
      <dsp:spPr>
        <a:xfrm>
          <a:off x="1112934" y="410669"/>
          <a:ext cx="2183097" cy="2183097"/>
        </a:xfrm>
        <a:custGeom>
          <a:avLst/>
          <a:gdLst/>
          <a:ahLst/>
          <a:cxnLst/>
          <a:rect l="0" t="0" r="0" b="0"/>
          <a:pathLst>
            <a:path>
              <a:moveTo>
                <a:pt x="1890208" y="347491"/>
              </a:moveTo>
              <a:arcTo wR="1091548" hR="1091548" stAng="19021625" swAng="2301587"/>
            </a:path>
          </a:pathLst>
        </a:custGeom>
        <a:noFill/>
        <a:ln w="571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5740E1C3-95A9-4EA0-B259-EBDC384452CB}">
      <dsp:nvSpPr>
        <dsp:cNvPr id="0" name=""/>
        <dsp:cNvSpPr/>
      </dsp:nvSpPr>
      <dsp:spPr>
        <a:xfrm>
          <a:off x="2520093" y="1638688"/>
          <a:ext cx="1259397" cy="818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solidFill>
                <a:srgbClr val="FFFFFF"/>
              </a:solidFill>
            </a:rPr>
            <a:t>Knowledge Sharing / Dissemination</a:t>
          </a:r>
        </a:p>
      </dsp:txBody>
      <dsp:txXfrm>
        <a:off x="2560054" y="1678649"/>
        <a:ext cx="1179475" cy="738686"/>
      </dsp:txXfrm>
    </dsp:sp>
    <dsp:sp modelId="{C90DE638-39FE-4BB5-905C-96BBF8FC58BA}">
      <dsp:nvSpPr>
        <dsp:cNvPr id="0" name=""/>
        <dsp:cNvSpPr/>
      </dsp:nvSpPr>
      <dsp:spPr>
        <a:xfrm>
          <a:off x="1112934" y="410669"/>
          <a:ext cx="2183097" cy="2183097"/>
        </a:xfrm>
        <a:custGeom>
          <a:avLst/>
          <a:gdLst/>
          <a:ahLst/>
          <a:cxnLst/>
          <a:rect l="0" t="0" r="0" b="0"/>
          <a:pathLst>
            <a:path>
              <a:moveTo>
                <a:pt x="1426347" y="2130484"/>
              </a:moveTo>
              <a:arcTo wR="1091548" hR="1091548" stAng="4328303" swAng="2143395"/>
            </a:path>
          </a:pathLst>
        </a:custGeom>
        <a:noFill/>
        <a:ln w="571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42BB0504-600B-441C-A81A-A212E1AD42EF}">
      <dsp:nvSpPr>
        <dsp:cNvPr id="0" name=""/>
        <dsp:cNvSpPr/>
      </dsp:nvSpPr>
      <dsp:spPr>
        <a:xfrm>
          <a:off x="629475" y="1638688"/>
          <a:ext cx="1259397" cy="818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solidFill>
                <a:srgbClr val="FFFFFF"/>
              </a:solidFill>
            </a:rPr>
            <a:t>Knowledge Application</a:t>
          </a:r>
        </a:p>
      </dsp:txBody>
      <dsp:txXfrm>
        <a:off x="669436" y="1678649"/>
        <a:ext cx="1179475" cy="738686"/>
      </dsp:txXfrm>
    </dsp:sp>
    <dsp:sp modelId="{60D9BAD0-B1E0-4ECC-A169-AEEA667C3284}">
      <dsp:nvSpPr>
        <dsp:cNvPr id="0" name=""/>
        <dsp:cNvSpPr/>
      </dsp:nvSpPr>
      <dsp:spPr>
        <a:xfrm>
          <a:off x="1112934" y="410669"/>
          <a:ext cx="2183097" cy="2183097"/>
        </a:xfrm>
        <a:custGeom>
          <a:avLst/>
          <a:gdLst/>
          <a:ahLst/>
          <a:cxnLst/>
          <a:rect l="0" t="0" r="0" b="0"/>
          <a:pathLst>
            <a:path>
              <a:moveTo>
                <a:pt x="3536" y="1003758"/>
              </a:moveTo>
              <a:arcTo wR="1091548" hR="1091548" stAng="11076788" swAng="2301587"/>
            </a:path>
          </a:pathLst>
        </a:custGeom>
        <a:noFill/>
        <a:ln w="571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169C2-641E-4FC4-806F-29D244267F24}">
      <dsp:nvSpPr>
        <dsp:cNvPr id="0" name=""/>
        <dsp:cNvSpPr/>
      </dsp:nvSpPr>
      <dsp:spPr>
        <a:xfrm>
          <a:off x="919780" y="116855"/>
          <a:ext cx="2319135" cy="80540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9573E-BFCB-4DF2-9B5F-1E52C2FE205A}">
      <dsp:nvSpPr>
        <dsp:cNvPr id="0" name=""/>
        <dsp:cNvSpPr/>
      </dsp:nvSpPr>
      <dsp:spPr>
        <a:xfrm>
          <a:off x="1858221" y="2089019"/>
          <a:ext cx="449444" cy="287644"/>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739F5-DC2D-4100-ACCF-484CFD92EB73}">
      <dsp:nvSpPr>
        <dsp:cNvPr id="0" name=""/>
        <dsp:cNvSpPr/>
      </dsp:nvSpPr>
      <dsp:spPr>
        <a:xfrm>
          <a:off x="419681" y="2319135"/>
          <a:ext cx="3326524" cy="53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a:t>Knowledge Culture!</a:t>
          </a:r>
        </a:p>
      </dsp:txBody>
      <dsp:txXfrm>
        <a:off x="419681" y="2319135"/>
        <a:ext cx="3326524" cy="539333"/>
      </dsp:txXfrm>
    </dsp:sp>
    <dsp:sp modelId="{63226C0C-9E0C-4640-A530-A6F02D3FF3EE}">
      <dsp:nvSpPr>
        <dsp:cNvPr id="0" name=""/>
        <dsp:cNvSpPr/>
      </dsp:nvSpPr>
      <dsp:spPr>
        <a:xfrm>
          <a:off x="1762938" y="984463"/>
          <a:ext cx="809000" cy="809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Technology</a:t>
          </a:r>
        </a:p>
      </dsp:txBody>
      <dsp:txXfrm>
        <a:off x="1881413" y="1102938"/>
        <a:ext cx="572050" cy="572050"/>
      </dsp:txXfrm>
    </dsp:sp>
    <dsp:sp modelId="{C98DAC85-49C8-4328-914E-701715B5D9BB}">
      <dsp:nvSpPr>
        <dsp:cNvPr id="0" name=""/>
        <dsp:cNvSpPr/>
      </dsp:nvSpPr>
      <dsp:spPr>
        <a:xfrm>
          <a:off x="1184053" y="377533"/>
          <a:ext cx="809000" cy="80900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solidFill>
                <a:schemeClr val="bg2"/>
              </a:solidFill>
            </a:rPr>
            <a:t>Culture &amp; Ethics</a:t>
          </a:r>
        </a:p>
      </dsp:txBody>
      <dsp:txXfrm>
        <a:off x="1302528" y="496008"/>
        <a:ext cx="572050" cy="572050"/>
      </dsp:txXfrm>
    </dsp:sp>
    <dsp:sp modelId="{EF962B5E-DEEB-4CFD-8518-3C871094D647}">
      <dsp:nvSpPr>
        <dsp:cNvPr id="0" name=""/>
        <dsp:cNvSpPr/>
      </dsp:nvSpPr>
      <dsp:spPr>
        <a:xfrm>
          <a:off x="2011032" y="181935"/>
          <a:ext cx="809000" cy="80900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solidFill>
                <a:schemeClr val="accent6"/>
              </a:solidFill>
            </a:rPr>
            <a:t>Organisation</a:t>
          </a:r>
        </a:p>
      </dsp:txBody>
      <dsp:txXfrm>
        <a:off x="2129507" y="300410"/>
        <a:ext cx="572050" cy="572050"/>
      </dsp:txXfrm>
    </dsp:sp>
    <dsp:sp modelId="{73316037-6A9D-46EA-BA4E-FE920BED7333}">
      <dsp:nvSpPr>
        <dsp:cNvPr id="0" name=""/>
        <dsp:cNvSpPr/>
      </dsp:nvSpPr>
      <dsp:spPr>
        <a:xfrm>
          <a:off x="824497" y="17977"/>
          <a:ext cx="2516891" cy="201351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068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727575"/>
            <a:ext cx="6013450" cy="47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1" tIns="44437" rIns="90461" bIns="44437" numCol="1" anchor="t" anchorCtr="0" compatLnSpc="1">
            <a:prstTxWarp prst="textNoShape">
              <a:avLst/>
            </a:prstTxWarp>
          </a:bodyPr>
          <a:lstStyle/>
          <a:p>
            <a:pPr lvl="0"/>
            <a:r>
              <a:rPr lang="es-ES_tradnl"/>
              <a:t>Haga clic para editar el estilo del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2051" name="Rectangle 3"/>
          <p:cNvSpPr>
            <a:spLocks noGrp="1" noRot="1" noChangeAspect="1" noChangeArrowheads="1" noTextEdit="1"/>
          </p:cNvSpPr>
          <p:nvPr>
            <p:ph type="sldImg" idx="2"/>
          </p:nvPr>
        </p:nvSpPr>
        <p:spPr bwMode="auto">
          <a:xfrm>
            <a:off x="396875" y="384175"/>
            <a:ext cx="5999163" cy="41529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hdr" sz="quarter"/>
          </p:nvPr>
        </p:nvSpPr>
        <p:spPr bwMode="auto">
          <a:xfrm>
            <a:off x="0" y="0"/>
            <a:ext cx="29448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anchor="t" anchorCtr="0" compatLnSpc="1">
            <a:prstTxWarp prst="textNoShape">
              <a:avLst/>
            </a:prstTxWarp>
          </a:bodyPr>
          <a:lstStyle>
            <a:lvl1pPr eaLnBrk="1" hangingPunct="1">
              <a:defRPr sz="1000"/>
            </a:lvl1pPr>
          </a:lstStyle>
          <a:p>
            <a:endParaRPr lang="es-ES"/>
          </a:p>
        </p:txBody>
      </p:sp>
      <p:sp>
        <p:nvSpPr>
          <p:cNvPr id="2053" name="Rectangle 5"/>
          <p:cNvSpPr>
            <a:spLocks noGrp="1" noChangeArrowheads="1"/>
          </p:cNvSpPr>
          <p:nvPr>
            <p:ph type="dt" idx="1"/>
          </p:nvPr>
        </p:nvSpPr>
        <p:spPr bwMode="auto">
          <a:xfrm>
            <a:off x="3849688" y="0"/>
            <a:ext cx="29448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anchor="t" anchorCtr="0" compatLnSpc="1">
            <a:prstTxWarp prst="textNoShape">
              <a:avLst/>
            </a:prstTxWarp>
          </a:bodyPr>
          <a:lstStyle>
            <a:lvl1pPr algn="r" eaLnBrk="1" hangingPunct="1">
              <a:defRPr sz="1000"/>
            </a:lvl1pPr>
          </a:lstStyle>
          <a:p>
            <a:endParaRPr lang="es-ES"/>
          </a:p>
        </p:txBody>
      </p:sp>
      <p:sp>
        <p:nvSpPr>
          <p:cNvPr id="2054" name="Rectangle 6"/>
          <p:cNvSpPr>
            <a:spLocks noGrp="1" noChangeArrowheads="1"/>
          </p:cNvSpPr>
          <p:nvPr>
            <p:ph type="ftr" sz="quarter" idx="4"/>
          </p:nvPr>
        </p:nvSpPr>
        <p:spPr bwMode="auto">
          <a:xfrm>
            <a:off x="0" y="9658350"/>
            <a:ext cx="29448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anchor="b" anchorCtr="0" compatLnSpc="1">
            <a:prstTxWarp prst="textNoShape">
              <a:avLst/>
            </a:prstTxWarp>
          </a:bodyPr>
          <a:lstStyle>
            <a:lvl1pPr eaLnBrk="1" hangingPunct="1">
              <a:defRPr sz="1000"/>
            </a:lvl1pPr>
          </a:lstStyle>
          <a:p>
            <a:r>
              <a:rPr lang="es-ES"/>
              <a:t>Título de la Presentación</a:t>
            </a:r>
          </a:p>
        </p:txBody>
      </p:sp>
      <p:sp>
        <p:nvSpPr>
          <p:cNvPr id="2055" name="Rectangle 7"/>
          <p:cNvSpPr>
            <a:spLocks noGrp="1" noChangeArrowheads="1"/>
          </p:cNvSpPr>
          <p:nvPr>
            <p:ph type="sldNum" sz="quarter" idx="5"/>
          </p:nvPr>
        </p:nvSpPr>
        <p:spPr bwMode="auto">
          <a:xfrm>
            <a:off x="3849688" y="9658350"/>
            <a:ext cx="294481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5" rIns="91413" bIns="45705" numCol="1" anchor="b" anchorCtr="0" compatLnSpc="1">
            <a:prstTxWarp prst="textNoShape">
              <a:avLst/>
            </a:prstTxWarp>
          </a:bodyPr>
          <a:lstStyle>
            <a:lvl1pPr algn="r" eaLnBrk="1" hangingPunct="1">
              <a:defRPr sz="1000"/>
            </a:lvl1pPr>
          </a:lstStyle>
          <a:p>
            <a:fld id="{E5E23A49-C804-4E81-900C-5FA09D249F30}" type="slidenum">
              <a:rPr lang="es-ES"/>
              <a:pPr/>
              <a:t>‹nr.›</a:t>
            </a:fld>
            <a:endParaRPr lang="es-ES"/>
          </a:p>
        </p:txBody>
      </p:sp>
    </p:spTree>
    <p:extLst>
      <p:ext uri="{BB962C8B-B14F-4D97-AF65-F5344CB8AC3E}">
        <p14:creationId xmlns:p14="http://schemas.microsoft.com/office/powerpoint/2010/main" val="3763833524"/>
      </p:ext>
    </p:extLst>
  </p:cSld>
  <p:clrMap bg1="lt1" tx1="dk1" bg2="lt2" tx2="dk2" accent1="accent1" accent2="accent2" accent3="accent3" accent4="accent4" accent5="accent5" accent6="accent6" hlink="hlink" folHlink="folHlink"/>
  <p:hf hdr="0" dt="0"/>
  <p:notesStyle>
    <a:lvl1pPr algn="l" defTabSz="762000" rtl="0" fontAlgn="base">
      <a:spcBef>
        <a:spcPct val="30000"/>
      </a:spcBef>
      <a:spcAft>
        <a:spcPct val="0"/>
      </a:spcAft>
      <a:defRPr sz="1200" kern="1200">
        <a:solidFill>
          <a:schemeClr val="tx1"/>
        </a:solidFill>
        <a:latin typeface="Arial" charset="0"/>
        <a:ea typeface="+mn-ea"/>
        <a:cs typeface="+mn-cs"/>
      </a:defRPr>
    </a:lvl1pPr>
    <a:lvl2pPr marL="285750" indent="-284163" algn="l" defTabSz="762000" rtl="0" fontAlgn="base">
      <a:spcBef>
        <a:spcPct val="30000"/>
      </a:spcBef>
      <a:spcAft>
        <a:spcPct val="0"/>
      </a:spcAft>
      <a:buFont typeface="Symbol" pitchFamily="18" charset="2"/>
      <a:buChar char="·"/>
      <a:defRPr sz="1200" kern="1200">
        <a:solidFill>
          <a:schemeClr val="tx1"/>
        </a:solidFill>
        <a:latin typeface="Arial" charset="0"/>
        <a:ea typeface="+mn-ea"/>
        <a:cs typeface="+mn-cs"/>
      </a:defRPr>
    </a:lvl2pPr>
    <a:lvl3pPr marL="571500" indent="-284163" algn="l" defTabSz="762000" rtl="0" fontAlgn="base">
      <a:spcBef>
        <a:spcPct val="30000"/>
      </a:spcBef>
      <a:spcAft>
        <a:spcPct val="0"/>
      </a:spcAft>
      <a:buFont typeface="Symbol" pitchFamily="18" charset="2"/>
      <a:buChar char="-"/>
      <a:defRPr sz="1200" kern="1200">
        <a:solidFill>
          <a:schemeClr val="tx1"/>
        </a:solidFill>
        <a:latin typeface="Arial" charset="0"/>
        <a:ea typeface="+mn-ea"/>
        <a:cs typeface="+mn-cs"/>
      </a:defRPr>
    </a:lvl3pPr>
    <a:lvl4pPr marL="857250" indent="-284163" algn="l" defTabSz="762000" rtl="0" fontAlgn="base">
      <a:spcBef>
        <a:spcPct val="30000"/>
      </a:spcBef>
      <a:spcAft>
        <a:spcPct val="0"/>
      </a:spcAft>
      <a:buFont typeface="Symbol" pitchFamily="18" charset="2"/>
      <a:buChar char="*"/>
      <a:defRPr sz="1200" kern="1200">
        <a:solidFill>
          <a:schemeClr val="tx1"/>
        </a:solidFill>
        <a:latin typeface="Arial" charset="0"/>
        <a:ea typeface="+mn-ea"/>
        <a:cs typeface="+mn-cs"/>
      </a:defRPr>
    </a:lvl4pPr>
    <a:lvl5pPr marL="1143000" indent="-284163" algn="l" defTabSz="762000" rtl="0" fontAlgn="base">
      <a:spcBef>
        <a:spcPct val="30000"/>
      </a:spcBef>
      <a:spcAft>
        <a:spcPct val="0"/>
      </a:spcAft>
      <a:buFont typeface="Wingdings" pitchFamily="2" charset="2"/>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CSE is Child Sex Exploitation</a:t>
            </a:r>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17</a:t>
            </a:fld>
            <a:endParaRPr lang="es-ES"/>
          </a:p>
        </p:txBody>
      </p:sp>
    </p:spTree>
    <p:extLst>
      <p:ext uri="{BB962C8B-B14F-4D97-AF65-F5344CB8AC3E}">
        <p14:creationId xmlns:p14="http://schemas.microsoft.com/office/powerpoint/2010/main" val="34531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21</a:t>
            </a:fld>
            <a:endParaRPr lang="es-ES"/>
          </a:p>
        </p:txBody>
      </p:sp>
    </p:spTree>
    <p:extLst>
      <p:ext uri="{BB962C8B-B14F-4D97-AF65-F5344CB8AC3E}">
        <p14:creationId xmlns:p14="http://schemas.microsoft.com/office/powerpoint/2010/main" val="7414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a:t>
            </a:r>
            <a:r>
              <a:rPr lang="en-GB" baseline="0" dirty="0"/>
              <a:t> k</a:t>
            </a:r>
            <a:r>
              <a:rPr lang="en-GB" dirty="0"/>
              <a:t>ey terms</a:t>
            </a:r>
            <a:r>
              <a:rPr lang="en-GB" baseline="0" dirty="0"/>
              <a:t> that have been highlighted, becoming indicators and concepts in the Conceptual graph. </a:t>
            </a:r>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22</a:t>
            </a:fld>
            <a:endParaRPr lang="es-ES"/>
          </a:p>
        </p:txBody>
      </p:sp>
    </p:spTree>
    <p:extLst>
      <p:ext uri="{BB962C8B-B14F-4D97-AF65-F5344CB8AC3E}">
        <p14:creationId xmlns:p14="http://schemas.microsoft.com/office/powerpoint/2010/main" val="226340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a:t>
            </a:r>
            <a:r>
              <a:rPr lang="en-GB" baseline="0" dirty="0"/>
              <a:t> an 'operational' event such as this can provide indicators of a new emergent threat, such as the use of a new, previously unknown trafficking route. </a:t>
            </a:r>
            <a:endParaRPr lang="en-GB" dirty="0"/>
          </a:p>
          <a:p>
            <a:endParaRPr lang="en-GB" dirty="0"/>
          </a:p>
          <a:p>
            <a:r>
              <a:rPr lang="en-GB" dirty="0"/>
              <a:t>Key concepts</a:t>
            </a:r>
            <a:r>
              <a:rPr lang="en-GB" baseline="0" dirty="0"/>
              <a:t> / indicators from the case study scenario have been ringed in red. </a:t>
            </a:r>
          </a:p>
          <a:p>
            <a:r>
              <a:rPr lang="en-GB" baseline="0" dirty="0"/>
              <a:t>Additional indicators / and relationships added for 'colour' to give a more complete scenario. </a:t>
            </a:r>
          </a:p>
          <a:p>
            <a:endParaRPr lang="en-GB" baseline="0" dirty="0"/>
          </a:p>
          <a:p>
            <a:r>
              <a:rPr lang="en-GB" baseline="0" dirty="0"/>
              <a:t>Could talk through scenario. </a:t>
            </a:r>
          </a:p>
          <a:p>
            <a:endParaRPr lang="en-GB" baseline="0" dirty="0"/>
          </a:p>
          <a:p>
            <a:r>
              <a:rPr lang="en-GB" baseline="0" dirty="0"/>
              <a:t>I.E. </a:t>
            </a:r>
          </a:p>
          <a:p>
            <a:r>
              <a:rPr lang="en-GB" baseline="0" dirty="0"/>
              <a:t>Victim Characteristic: Arrested</a:t>
            </a:r>
          </a:p>
          <a:p>
            <a:r>
              <a:rPr lang="en-GB" baseline="0" dirty="0"/>
              <a:t>Arrest caused by offence: Forced Labour </a:t>
            </a:r>
          </a:p>
          <a:p>
            <a:r>
              <a:rPr lang="en-GB" baseline="0" dirty="0"/>
              <a:t>Forced Labour perpetrated by: Individual </a:t>
            </a:r>
          </a:p>
          <a:p>
            <a:r>
              <a:rPr lang="en-GB" baseline="0" dirty="0"/>
              <a:t>Characteristic of the individual: #1 </a:t>
            </a:r>
            <a:r>
              <a:rPr lang="en-GB" baseline="0" dirty="0" err="1"/>
              <a:t>perp</a:t>
            </a:r>
            <a:endParaRPr lang="en-GB" baseline="0" dirty="0"/>
          </a:p>
          <a:p>
            <a:endParaRPr lang="en-GB" baseline="0" dirty="0"/>
          </a:p>
          <a:p>
            <a:r>
              <a:rPr lang="en-GB" baseline="0" dirty="0"/>
              <a:t>OR </a:t>
            </a:r>
          </a:p>
          <a:p>
            <a:r>
              <a:rPr lang="en-GB" baseline="0" dirty="0"/>
              <a:t>Characteristic of the arrest: #4 Victims </a:t>
            </a:r>
          </a:p>
          <a:p>
            <a:r>
              <a:rPr lang="en-GB" baseline="0" dirty="0"/>
              <a:t>Characteristic of the Victims: Vulnerable people </a:t>
            </a:r>
          </a:p>
          <a:p>
            <a:r>
              <a:rPr lang="en-GB" baseline="0" dirty="0"/>
              <a:t>Indicators of vulnerability: unemployed, homeless, psychological disability </a:t>
            </a:r>
          </a:p>
          <a:p>
            <a:endParaRPr lang="en-GB" baseline="0" dirty="0"/>
          </a:p>
          <a:p>
            <a:r>
              <a:rPr lang="en-GB" baseline="0" dirty="0"/>
              <a:t>etc. etc. Building up a ontological understanding of the event. </a:t>
            </a:r>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23</a:t>
            </a:fld>
            <a:endParaRPr lang="es-ES"/>
          </a:p>
        </p:txBody>
      </p:sp>
    </p:spTree>
    <p:extLst>
      <p:ext uri="{BB962C8B-B14F-4D97-AF65-F5344CB8AC3E}">
        <p14:creationId xmlns:p14="http://schemas.microsoft.com/office/powerpoint/2010/main" val="269787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can then be abstracted, context removed and form the basis of a rule in the EKR. </a:t>
            </a:r>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24</a:t>
            </a:fld>
            <a:endParaRPr lang="es-ES"/>
          </a:p>
        </p:txBody>
      </p:sp>
    </p:spTree>
    <p:extLst>
      <p:ext uri="{BB962C8B-B14F-4D97-AF65-F5344CB8AC3E}">
        <p14:creationId xmlns:p14="http://schemas.microsoft.com/office/powerpoint/2010/main" val="405578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a:t>
            </a:r>
            <a:r>
              <a:rPr lang="en-GB" baseline="0" dirty="0"/>
              <a:t> can then be embedded within additional specialist domain knowledge within the EKR, and relationships between the scenario and potential 'long range' indicators and characteristics identified. </a:t>
            </a:r>
          </a:p>
          <a:p>
            <a:endParaRPr lang="en-GB" baseline="0" dirty="0"/>
          </a:p>
          <a:p>
            <a:r>
              <a:rPr lang="en-GB" baseline="0" dirty="0" err="1"/>
              <a:t>i.e</a:t>
            </a:r>
            <a:r>
              <a:rPr lang="en-GB" baseline="0" dirty="0"/>
              <a:t> (top right hand corner of the CG) </a:t>
            </a:r>
          </a:p>
          <a:p>
            <a:endParaRPr lang="en-GB" baseline="0" dirty="0"/>
          </a:p>
          <a:p>
            <a:r>
              <a:rPr lang="en-GB" baseline="0" dirty="0"/>
              <a:t>High inflation, low GDP growth and both indicators of Economic instability, which itself is a current indicator of Bulgaria (for the purposes of the example)  </a:t>
            </a:r>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25</a:t>
            </a:fld>
            <a:endParaRPr lang="es-ES"/>
          </a:p>
        </p:txBody>
      </p:sp>
    </p:spTree>
    <p:extLst>
      <p:ext uri="{BB962C8B-B14F-4D97-AF65-F5344CB8AC3E}">
        <p14:creationId xmlns:p14="http://schemas.microsoft.com/office/powerpoint/2010/main" val="390744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fabricated</a:t>
            </a:r>
            <a:r>
              <a:rPr lang="en-GB" baseline="0" dirty="0"/>
              <a:t> Cocaine trafficking case. Same logic as previous slide. </a:t>
            </a:r>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26</a:t>
            </a:fld>
            <a:endParaRPr lang="es-ES"/>
          </a:p>
        </p:txBody>
      </p:sp>
    </p:spTree>
    <p:extLst>
      <p:ext uri="{BB962C8B-B14F-4D97-AF65-F5344CB8AC3E}">
        <p14:creationId xmlns:p14="http://schemas.microsoft.com/office/powerpoint/2010/main" val="394790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Shows how concepts are reflected in SAS CC taxonomy</a:t>
            </a:r>
            <a:r>
              <a:rPr lang="en-GB" baseline="0" dirty="0"/>
              <a:t> for categorizing concepts. [NB it’s an earlier version and shown simply to illustrate a mapping from CG into other tools; here it’s a Translation into a Taxonomy of Categories in SAS for </a:t>
            </a:r>
            <a:r>
              <a:rPr lang="en-GB" baseline="0" dirty="0" err="1"/>
              <a:t>ePOOLICE</a:t>
            </a:r>
            <a:r>
              <a:rPr lang="en-GB" baseline="0" dirty="0"/>
              <a:t>. But could be into other semantic technologies such as RDF(S), which </a:t>
            </a:r>
            <a:r>
              <a:rPr lang="en-GB" baseline="0" dirty="0" err="1"/>
              <a:t>CoGui</a:t>
            </a:r>
            <a:r>
              <a:rPr lang="en-GB" baseline="0" dirty="0"/>
              <a:t> supports.]</a:t>
            </a:r>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28</a:t>
            </a:fld>
            <a:endParaRPr lang="es-ES"/>
          </a:p>
        </p:txBody>
      </p:sp>
    </p:spTree>
    <p:extLst>
      <p:ext uri="{BB962C8B-B14F-4D97-AF65-F5344CB8AC3E}">
        <p14:creationId xmlns:p14="http://schemas.microsoft.com/office/powerpoint/2010/main" val="301762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s-ES"/>
              <a:t>Título de la Presentación</a:t>
            </a:r>
          </a:p>
        </p:txBody>
      </p:sp>
      <p:sp>
        <p:nvSpPr>
          <p:cNvPr id="5" name="Slide Number Placeholder 4"/>
          <p:cNvSpPr>
            <a:spLocks noGrp="1"/>
          </p:cNvSpPr>
          <p:nvPr>
            <p:ph type="sldNum" sz="quarter" idx="11"/>
          </p:nvPr>
        </p:nvSpPr>
        <p:spPr/>
        <p:txBody>
          <a:bodyPr/>
          <a:lstStyle/>
          <a:p>
            <a:fld id="{E5E23A49-C804-4E81-900C-5FA09D249F30}" type="slidenum">
              <a:rPr lang="es-ES" smtClean="0"/>
              <a:pPr/>
              <a:t>41</a:t>
            </a:fld>
            <a:endParaRPr lang="es-ES"/>
          </a:p>
        </p:txBody>
      </p:sp>
    </p:spTree>
    <p:extLst>
      <p:ext uri="{BB962C8B-B14F-4D97-AF65-F5344CB8AC3E}">
        <p14:creationId xmlns:p14="http://schemas.microsoft.com/office/powerpoint/2010/main" val="1698862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userDrawn="1"/>
        </p:nvSpPr>
        <p:spPr>
          <a:xfrm>
            <a:off x="663073" y="6418742"/>
            <a:ext cx="9242927" cy="432000"/>
          </a:xfrm>
          <a:prstGeom prst="rect">
            <a:avLst/>
          </a:prstGeom>
          <a:ln>
            <a:solidFill>
              <a:schemeClr val="tx2"/>
            </a:solidFill>
          </a:ln>
        </p:spPr>
        <p:txBody>
          <a:bodyPr wrap="square" lIns="72000" tIns="36000" rIns="72000" bIns="36000" anchor="ctr" anchorCtr="0">
            <a:noAutofit/>
          </a:bodyPr>
          <a:lstStyle/>
          <a:p>
            <a:r>
              <a:rPr lang="en-US" sz="800" dirty="0">
                <a:solidFill>
                  <a:schemeClr val="bg1"/>
                </a:solidFill>
              </a:rPr>
              <a:t>This project has received funding from European Union Seventh Framework Programme FP7/2007 - 2013 under grant agreement nº FP7-SEC-2012-312651. No part of this website may be used, reproduced and/or disclosed in any form or by any means without the prior written permission of the ePOOLICE project partners.</a:t>
            </a:r>
            <a:r>
              <a:rPr lang="en-US" sz="800" baseline="0" dirty="0">
                <a:solidFill>
                  <a:schemeClr val="bg1"/>
                </a:solidFill>
              </a:rPr>
              <a:t> </a:t>
            </a:r>
            <a:r>
              <a:rPr lang="en-US" sz="800" dirty="0">
                <a:solidFill>
                  <a:schemeClr val="bg1"/>
                </a:solidFill>
              </a:rPr>
              <a:t>© 2013 – All rights reserved.</a:t>
            </a:r>
            <a:endParaRPr lang="es-ES" sz="800" dirty="0">
              <a:solidFill>
                <a:schemeClr val="bg1"/>
              </a:solidFill>
            </a:endParaRPr>
          </a:p>
        </p:txBody>
      </p:sp>
      <p:sp>
        <p:nvSpPr>
          <p:cNvPr id="26144" name="Rectangle 1568"/>
          <p:cNvSpPr>
            <a:spLocks noGrp="1" noChangeArrowheads="1"/>
          </p:cNvSpPr>
          <p:nvPr>
            <p:ph type="subTitle" sz="quarter" idx="1" hasCustomPrompt="1"/>
          </p:nvPr>
        </p:nvSpPr>
        <p:spPr>
          <a:xfrm>
            <a:off x="1350963" y="4961036"/>
            <a:ext cx="7197725" cy="307777"/>
          </a:xfrm>
          <a:prstGeom prst="rect">
            <a:avLst/>
          </a:prstGeom>
          <a:extLst>
            <a:ext uri="{91240B29-F687-4F45-9708-019B960494DF}">
              <a14:hiddenLine xmlns:a14="http://schemas.microsoft.com/office/drawing/2010/main" w="12700" algn="ctr">
                <a:solidFill>
                  <a:schemeClr val="tx1"/>
                </a:solidFill>
                <a:miter lim="800000"/>
                <a:headEnd/>
                <a:tailEnd/>
              </a14:hiddenLine>
            </a:ext>
          </a:extLst>
        </p:spPr>
        <p:txBody>
          <a:bodyPr anchor="ctr"/>
          <a:lstStyle>
            <a:lvl1pPr algn="ctr" defTabSz="762000">
              <a:spcAft>
                <a:spcPct val="0"/>
              </a:spcAft>
              <a:buClrTx/>
              <a:buSzTx/>
              <a:buFontTx/>
              <a:buNone/>
              <a:defRPr sz="2000" b="1">
                <a:solidFill>
                  <a:schemeClr val="bg1"/>
                </a:solidFill>
              </a:defRPr>
            </a:lvl1pPr>
          </a:lstStyle>
          <a:p>
            <a:pPr lvl="0"/>
            <a:r>
              <a:rPr lang="es-ES" noProof="0" dirty="0" err="1"/>
              <a:t>Click</a:t>
            </a:r>
            <a:r>
              <a:rPr lang="es-ES" noProof="0" dirty="0"/>
              <a:t> </a:t>
            </a:r>
            <a:r>
              <a:rPr lang="es-ES" noProof="0" dirty="0" err="1"/>
              <a:t>to</a:t>
            </a:r>
            <a:r>
              <a:rPr lang="es-ES" noProof="0" dirty="0"/>
              <a:t> </a:t>
            </a:r>
            <a:r>
              <a:rPr lang="es-ES" noProof="0" dirty="0" err="1"/>
              <a:t>add</a:t>
            </a:r>
            <a:r>
              <a:rPr lang="es-ES" noProof="0" dirty="0"/>
              <a:t> </a:t>
            </a:r>
            <a:r>
              <a:rPr lang="es-ES" noProof="0" dirty="0" err="1"/>
              <a:t>Subtitle</a:t>
            </a:r>
            <a:endParaRPr lang="es-ES" noProof="0" dirty="0"/>
          </a:p>
        </p:txBody>
      </p:sp>
      <p:sp>
        <p:nvSpPr>
          <p:cNvPr id="26145" name="Rectangle 1569"/>
          <p:cNvSpPr>
            <a:spLocks noGrp="1" noChangeArrowheads="1"/>
          </p:cNvSpPr>
          <p:nvPr>
            <p:ph type="ctrTitle" sz="quarter" hasCustomPrompt="1"/>
          </p:nvPr>
        </p:nvSpPr>
        <p:spPr>
          <a:xfrm>
            <a:off x="1355725" y="2801938"/>
            <a:ext cx="7197725" cy="1800225"/>
          </a:xfrm>
          <a:noFill/>
          <a:ln w="12700" algn="ctr">
            <a:noFill/>
            <a:miter lim="800000"/>
            <a:headEnd/>
            <a:tailEnd/>
          </a:ln>
          <a:effectLst>
            <a:glow rad="127000">
              <a:schemeClr val="accent6"/>
            </a:glow>
          </a:effectLst>
        </p:spPr>
        <p:txBody>
          <a:bodyPr lIns="180000" tIns="180000" bIns="180000" anchor="ctr"/>
          <a:lstStyle>
            <a:lvl1pPr algn="ctr">
              <a:lnSpc>
                <a:spcPct val="100000"/>
              </a:lnSpc>
              <a:defRPr sz="4400">
                <a:solidFill>
                  <a:srgbClr val="333366"/>
                </a:solidFill>
                <a:effectLst>
                  <a:outerShdw blurRad="38100" dist="38100" dir="2700000" algn="tl">
                    <a:srgbClr val="C0C0C0"/>
                  </a:outerShdw>
                </a:effectLst>
              </a:defRPr>
            </a:lvl1pPr>
          </a:lstStyle>
          <a:p>
            <a:pPr lvl="0"/>
            <a:r>
              <a:rPr lang="en-GB" noProof="0" dirty="0"/>
              <a:t>Click to add Title</a:t>
            </a:r>
          </a:p>
        </p:txBody>
      </p:sp>
      <p:pic>
        <p:nvPicPr>
          <p:cNvPr id="434362" name="Picture 1210" descr="FP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02003" y="288925"/>
            <a:ext cx="1259378" cy="102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07" name="Rectangle 2055"/>
          <p:cNvSpPr>
            <a:spLocks noGrp="1" noChangeArrowheads="1"/>
          </p:cNvSpPr>
          <p:nvPr>
            <p:ph type="dt" sz="half" idx="2"/>
          </p:nvPr>
        </p:nvSpPr>
        <p:spPr bwMode="auto">
          <a:xfrm>
            <a:off x="8905875" y="6150980"/>
            <a:ext cx="218174" cy="2265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36000" rIns="108000" bIns="36000" numCol="1" anchor="ctr" anchorCtr="0" compatLnSpc="1">
            <a:prstTxWarp prst="textNoShape">
              <a:avLst/>
            </a:prstTxWarp>
            <a:spAutoFit/>
          </a:bodyPr>
          <a:lstStyle>
            <a:lvl1pPr>
              <a:defRPr sz="1000">
                <a:solidFill>
                  <a:schemeClr val="bg1"/>
                </a:solidFill>
              </a:defRPr>
            </a:lvl1pPr>
          </a:lstStyle>
          <a:p>
            <a:endParaRPr lang="es-ES" dirty="0"/>
          </a:p>
        </p:txBody>
      </p:sp>
      <p:pic>
        <p:nvPicPr>
          <p:cNvPr id="7" name="6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15952"/>
            <a:ext cx="663073" cy="442048"/>
          </a:xfrm>
          <a:prstGeom prst="rect">
            <a:avLst/>
          </a:prstGeom>
        </p:spPr>
      </p:pic>
      <p:pic>
        <p:nvPicPr>
          <p:cNvPr id="10" name="9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2250" y="247418"/>
            <a:ext cx="1861886" cy="1185142"/>
          </a:xfrm>
          <a:prstGeom prst="rect">
            <a:avLst/>
          </a:prstGeom>
        </p:spPr>
      </p:pic>
      <p:sp>
        <p:nvSpPr>
          <p:cNvPr id="11" name="Line 2560"/>
          <p:cNvSpPr>
            <a:spLocks noChangeShapeType="1"/>
          </p:cNvSpPr>
          <p:nvPr userDrawn="1"/>
        </p:nvSpPr>
        <p:spPr bwMode="auto">
          <a:xfrm>
            <a:off x="2225040" y="750888"/>
            <a:ext cx="6176963" cy="0"/>
          </a:xfrm>
          <a:prstGeom prst="line">
            <a:avLst/>
          </a:prstGeom>
          <a:noFill/>
          <a:ln w="19050">
            <a:solidFill>
              <a:srgbClr val="B31B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0" rIns="108000" bIns="0" anchor="ctr"/>
          <a:lstStyle/>
          <a:p>
            <a:endParaRPr lang="es-ES" sz="1600"/>
          </a:p>
        </p:txBody>
      </p:sp>
      <p:sp>
        <p:nvSpPr>
          <p:cNvPr id="13" name="Rectangle 2054"/>
          <p:cNvSpPr>
            <a:spLocks noChangeArrowheads="1"/>
          </p:cNvSpPr>
          <p:nvPr userDrawn="1"/>
        </p:nvSpPr>
        <p:spPr bwMode="auto">
          <a:xfrm>
            <a:off x="1858963" y="1407179"/>
            <a:ext cx="61817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108000" bIns="0" anchor="ctr">
            <a:spAutoFit/>
          </a:bodyPr>
          <a:lstStyle/>
          <a:p>
            <a:pPr algn="ctr" defTabSz="762000"/>
            <a:r>
              <a:rPr lang="en-US" sz="2800" b="1" dirty="0" err="1">
                <a:solidFill>
                  <a:srgbClr val="000099"/>
                </a:solidFill>
                <a:effectLst/>
                <a:latin typeface="Arial"/>
                <a:ea typeface="Times New Roman"/>
                <a:cs typeface="Times New Roman"/>
              </a:rPr>
              <a:t>e</a:t>
            </a:r>
            <a:r>
              <a:rPr lang="en-US" sz="1600" b="1" dirty="0" err="1">
                <a:solidFill>
                  <a:srgbClr val="474747"/>
                </a:solidFill>
                <a:effectLst/>
                <a:latin typeface="Arial"/>
                <a:ea typeface="Times New Roman"/>
                <a:cs typeface="Times New Roman"/>
              </a:rPr>
              <a:t>ARLY</a:t>
            </a:r>
            <a:r>
              <a:rPr lang="en-US" sz="1600" b="1" dirty="0">
                <a:solidFill>
                  <a:srgbClr val="474747"/>
                </a:solidFill>
                <a:effectLst/>
                <a:latin typeface="Arial"/>
                <a:ea typeface="Times New Roman"/>
                <a:cs typeface="Times New Roman"/>
              </a:rPr>
              <a:t> </a:t>
            </a:r>
            <a:r>
              <a:rPr lang="en-US" sz="2000" b="1" dirty="0">
                <a:solidFill>
                  <a:srgbClr val="000099"/>
                </a:solidFill>
                <a:effectLst/>
                <a:latin typeface="Arial"/>
                <a:ea typeface="Times New Roman"/>
                <a:cs typeface="Times New Roman"/>
              </a:rPr>
              <a:t>P</a:t>
            </a:r>
            <a:r>
              <a:rPr lang="en-US" sz="1600" b="1" dirty="0">
                <a:solidFill>
                  <a:srgbClr val="474747"/>
                </a:solidFill>
                <a:effectLst/>
                <a:latin typeface="Arial"/>
                <a:ea typeface="Times New Roman"/>
                <a:cs typeface="Times New Roman"/>
              </a:rPr>
              <a:t>URSUIT AGAINST </a:t>
            </a:r>
            <a:r>
              <a:rPr lang="en-US" sz="2000" b="1" dirty="0">
                <a:solidFill>
                  <a:srgbClr val="000099"/>
                </a:solidFill>
                <a:effectLst/>
                <a:latin typeface="Arial"/>
                <a:ea typeface="Times New Roman"/>
                <a:cs typeface="Times New Roman"/>
              </a:rPr>
              <a:t>O</a:t>
            </a:r>
            <a:r>
              <a:rPr lang="en-US" sz="1600" b="1" dirty="0">
                <a:solidFill>
                  <a:srgbClr val="474747"/>
                </a:solidFill>
                <a:effectLst/>
                <a:latin typeface="Arial"/>
                <a:ea typeface="Times New Roman"/>
                <a:cs typeface="Times New Roman"/>
              </a:rPr>
              <a:t>RGANIZED CRIME USING ENVIR</a:t>
            </a:r>
            <a:r>
              <a:rPr lang="en-US" sz="2000" b="1" dirty="0">
                <a:solidFill>
                  <a:srgbClr val="000099"/>
                </a:solidFill>
                <a:effectLst/>
                <a:latin typeface="Arial"/>
                <a:ea typeface="Times New Roman"/>
                <a:cs typeface="Times New Roman"/>
              </a:rPr>
              <a:t>O</a:t>
            </a:r>
            <a:r>
              <a:rPr lang="en-US" sz="1600" b="1" dirty="0">
                <a:solidFill>
                  <a:srgbClr val="474747"/>
                </a:solidFill>
                <a:effectLst/>
                <a:latin typeface="Arial"/>
                <a:ea typeface="Times New Roman"/>
                <a:cs typeface="Times New Roman"/>
              </a:rPr>
              <a:t>NMENTAL SCANNING THE </a:t>
            </a:r>
            <a:r>
              <a:rPr lang="en-US" sz="2000" b="1" dirty="0">
                <a:solidFill>
                  <a:srgbClr val="000099"/>
                </a:solidFill>
                <a:effectLst/>
                <a:latin typeface="Arial"/>
                <a:ea typeface="Times New Roman"/>
                <a:cs typeface="Times New Roman"/>
              </a:rPr>
              <a:t>L</a:t>
            </a:r>
            <a:r>
              <a:rPr lang="en-US" sz="1600" b="1" dirty="0">
                <a:solidFill>
                  <a:srgbClr val="474747"/>
                </a:solidFill>
                <a:effectLst/>
                <a:latin typeface="Arial"/>
                <a:ea typeface="Times New Roman"/>
                <a:cs typeface="Times New Roman"/>
              </a:rPr>
              <a:t>AW AND </a:t>
            </a:r>
            <a:r>
              <a:rPr lang="en-US" sz="2000" b="1" dirty="0">
                <a:solidFill>
                  <a:srgbClr val="000099"/>
                </a:solidFill>
                <a:effectLst/>
                <a:latin typeface="Arial"/>
                <a:ea typeface="Times New Roman"/>
                <a:cs typeface="Times New Roman"/>
              </a:rPr>
              <a:t>I</a:t>
            </a:r>
            <a:r>
              <a:rPr lang="en-US" sz="1600" b="1" dirty="0">
                <a:solidFill>
                  <a:srgbClr val="474747"/>
                </a:solidFill>
                <a:effectLst/>
                <a:latin typeface="Arial"/>
                <a:ea typeface="Times New Roman"/>
                <a:cs typeface="Times New Roman"/>
              </a:rPr>
              <a:t>NTELLIGEN</a:t>
            </a:r>
            <a:r>
              <a:rPr lang="en-US" sz="2000" b="1" dirty="0">
                <a:solidFill>
                  <a:srgbClr val="000099"/>
                </a:solidFill>
                <a:effectLst/>
                <a:latin typeface="Arial"/>
                <a:ea typeface="Times New Roman"/>
                <a:cs typeface="Times New Roman"/>
              </a:rPr>
              <a:t>CE</a:t>
            </a:r>
            <a:r>
              <a:rPr lang="en-US" sz="1600" b="1" dirty="0">
                <a:solidFill>
                  <a:srgbClr val="474747"/>
                </a:solidFill>
                <a:effectLst/>
                <a:latin typeface="Arial"/>
                <a:ea typeface="Times New Roman"/>
                <a:cs typeface="Times New Roman"/>
              </a:rPr>
              <a:t> SYSTEMS</a:t>
            </a:r>
            <a:endParaRPr lang="es-ES" sz="1200" b="1" dirty="0">
              <a:solidFill>
                <a:srgbClr val="474747"/>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alphaModFix amt="93000"/>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8371455" y="5596155"/>
            <a:ext cx="1638600" cy="1425130"/>
          </a:xfrm>
          <a:prstGeom prst="rect">
            <a:avLst/>
          </a:prstGeom>
        </p:spPr>
      </p:pic>
      <p:pic>
        <p:nvPicPr>
          <p:cNvPr id="1026" name="Picture 2" descr="C:\Users\acesbb3\Dropbox\CENTRIC\Misc\Logos\Logo\Print Resolution (300ppi)\White\logo-white-large-print-res.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43531"/>
          <a:stretch/>
        </p:blipFill>
        <p:spPr bwMode="auto">
          <a:xfrm>
            <a:off x="2445544" y="1650104"/>
            <a:ext cx="5014913" cy="2077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445544" y="3627886"/>
            <a:ext cx="5014913" cy="1292662"/>
          </a:xfrm>
          <a:prstGeom prst="rect">
            <a:avLst/>
          </a:prstGeom>
          <a:noFill/>
        </p:spPr>
        <p:txBody>
          <a:bodyPr wrap="square" rtlCol="0">
            <a:spAutoFit/>
          </a:bodyPr>
          <a:lstStyle/>
          <a:p>
            <a:pPr algn="ctr"/>
            <a:r>
              <a:rPr lang="en-GB" sz="2600" b="0" dirty="0">
                <a:solidFill>
                  <a:schemeClr val="bg1"/>
                </a:solidFill>
                <a:latin typeface="Calibri" panose="020F0502020204030204" pitchFamily="34" charset="0"/>
                <a:cs typeface="Calibri" panose="020F0502020204030204" pitchFamily="34" charset="0"/>
              </a:rPr>
              <a:t>Centre</a:t>
            </a:r>
            <a:r>
              <a:rPr lang="en-GB" sz="2600" b="0" baseline="0" dirty="0">
                <a:solidFill>
                  <a:schemeClr val="bg1"/>
                </a:solidFill>
                <a:latin typeface="Calibri" panose="020F0502020204030204" pitchFamily="34" charset="0"/>
                <a:cs typeface="Calibri" panose="020F0502020204030204" pitchFamily="34" charset="0"/>
              </a:rPr>
              <a:t> of Excellence in Terrorism, Resilience, Intelligence and Organised Crime Research</a:t>
            </a:r>
            <a:endParaRPr lang="en-GB" sz="2600" b="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89488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0D607D"/>
            </a:gs>
            <a:gs pos="92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8371455" y="5596155"/>
            <a:ext cx="1638600" cy="1425130"/>
          </a:xfrm>
          <a:prstGeom prst="rect">
            <a:avLst/>
          </a:prstGeom>
        </p:spPr>
      </p:pic>
      <p:pic>
        <p:nvPicPr>
          <p:cNvPr id="1026" name="Picture 2" descr="C:\Users\acesbb3\Dropbox\CENTRIC\Misc\Logos\Logo\Print Resolution (300ppi)\White\logo-white-large-print-re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3531"/>
          <a:stretch/>
        </p:blipFill>
        <p:spPr bwMode="auto">
          <a:xfrm>
            <a:off x="3163595" y="765533"/>
            <a:ext cx="3578811" cy="1482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hasCustomPrompt="1"/>
          </p:nvPr>
        </p:nvSpPr>
        <p:spPr>
          <a:xfrm>
            <a:off x="109310" y="2318921"/>
            <a:ext cx="9600564" cy="2425799"/>
          </a:xfrm>
        </p:spPr>
        <p:txBody>
          <a:bodyPr anchor="ctr">
            <a:normAutofit/>
          </a:bodyPr>
          <a:lstStyle>
            <a:lvl1pPr marL="0" indent="0" algn="ctr">
              <a:buNone/>
              <a:defRPr sz="5363" baseline="0"/>
            </a:lvl1pPr>
          </a:lstStyle>
          <a:p>
            <a:pPr lvl="0"/>
            <a:r>
              <a:rPr lang="en-GB" dirty="0"/>
              <a:t>Presentation title...</a:t>
            </a:r>
          </a:p>
        </p:txBody>
      </p:sp>
      <p:sp>
        <p:nvSpPr>
          <p:cNvPr id="7" name="Text Placeholder 6"/>
          <p:cNvSpPr>
            <a:spLocks noGrp="1"/>
          </p:cNvSpPr>
          <p:nvPr>
            <p:ph type="body" sz="quarter" idx="15" hasCustomPrompt="1"/>
          </p:nvPr>
        </p:nvSpPr>
        <p:spPr>
          <a:xfrm>
            <a:off x="109309" y="4836319"/>
            <a:ext cx="9600564" cy="406400"/>
          </a:xfrm>
        </p:spPr>
        <p:txBody>
          <a:bodyPr/>
          <a:lstStyle>
            <a:lvl1pPr marL="0" indent="0" algn="ctr">
              <a:buNone/>
              <a:defRPr baseline="0"/>
            </a:lvl1pPr>
          </a:lstStyle>
          <a:p>
            <a:pPr lvl="0"/>
            <a:r>
              <a:rPr lang="en-GB" dirty="0"/>
              <a:t>Presenter names...</a:t>
            </a:r>
          </a:p>
        </p:txBody>
      </p:sp>
      <p:sp>
        <p:nvSpPr>
          <p:cNvPr id="14" name="Text Placeholder 6"/>
          <p:cNvSpPr>
            <a:spLocks noGrp="1"/>
          </p:cNvSpPr>
          <p:nvPr>
            <p:ph type="body" sz="quarter" idx="16" hasCustomPrompt="1"/>
          </p:nvPr>
        </p:nvSpPr>
        <p:spPr>
          <a:xfrm>
            <a:off x="3163595" y="5344638"/>
            <a:ext cx="3578811" cy="406400"/>
          </a:xfrm>
        </p:spPr>
        <p:txBody>
          <a:bodyPr/>
          <a:lstStyle>
            <a:lvl1pPr marL="0" indent="0" algn="ctr">
              <a:buNone/>
              <a:defRPr baseline="0"/>
            </a:lvl1pPr>
          </a:lstStyle>
          <a:p>
            <a:pPr lvl="0"/>
            <a:r>
              <a:rPr lang="en-GB" dirty="0"/>
              <a:t>Date (i.e. December 2015)...</a:t>
            </a:r>
          </a:p>
        </p:txBody>
      </p:sp>
    </p:spTree>
    <p:extLst>
      <p:ext uri="{BB962C8B-B14F-4D97-AF65-F5344CB8AC3E}">
        <p14:creationId xmlns:p14="http://schemas.microsoft.com/office/powerpoint/2010/main" val="13663519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1"/>
            <a:ext cx="7800975" cy="820271"/>
          </a:xfrm>
        </p:spPr>
        <p:txBody>
          <a:bodyPr/>
          <a:lstStyle/>
          <a:p>
            <a:r>
              <a:rPr lang="en-US"/>
              <a:t>Click to edit Master title style</a:t>
            </a:r>
            <a:endParaRPr lang="en-US" dirty="0"/>
          </a:p>
        </p:txBody>
      </p:sp>
      <p:sp>
        <p:nvSpPr>
          <p:cNvPr id="3" name="Content Placeholder 2"/>
          <p:cNvSpPr>
            <a:spLocks noGrp="1"/>
          </p:cNvSpPr>
          <p:nvPr>
            <p:ph idx="1"/>
          </p:nvPr>
        </p:nvSpPr>
        <p:spPr>
          <a:xfrm>
            <a:off x="1114425" y="1734671"/>
            <a:ext cx="7800975" cy="4531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822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114425" y="2286000"/>
            <a:ext cx="361382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01890" y="2286000"/>
            <a:ext cx="361382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351021" y="6453386"/>
            <a:ext cx="5103174" cy="40461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96598" y="6453386"/>
            <a:ext cx="1296987" cy="404614"/>
          </a:xfrm>
          <a:prstGeom prst="rect">
            <a:avLst/>
          </a:prstGeom>
        </p:spPr>
        <p:txBody>
          <a:bodyPr/>
          <a:lstStyle/>
          <a:p>
            <a:fld id="{69E57DC2-970A-4B3E-BB1C-7A09969E49DF}" type="slidenum">
              <a:rPr lang="en-US" dirty="0"/>
              <a:t>‹nr.›</a:t>
            </a:fld>
            <a:endParaRPr lang="en-US" dirty="0"/>
          </a:p>
        </p:txBody>
      </p:sp>
    </p:spTree>
    <p:extLst>
      <p:ext uri="{BB962C8B-B14F-4D97-AF65-F5344CB8AC3E}">
        <p14:creationId xmlns:p14="http://schemas.microsoft.com/office/powerpoint/2010/main" val="33424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0"/>
            <a:ext cx="7800975"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14425" y="2340864"/>
            <a:ext cx="3610737" cy="823912"/>
          </a:xfrm>
        </p:spPr>
        <p:txBody>
          <a:bodyPr anchor="b">
            <a:noAutofit/>
          </a:bodyPr>
          <a:lstStyle>
            <a:lvl1pPr marL="0" indent="0">
              <a:lnSpc>
                <a:spcPct val="84000"/>
              </a:lnSpc>
              <a:spcBef>
                <a:spcPts val="0"/>
              </a:spcBef>
              <a:spcAft>
                <a:spcPts val="0"/>
              </a:spcAft>
              <a:buNone/>
              <a:defRPr sz="2438" b="0"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1114425" y="3305208"/>
            <a:ext cx="361073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01574" y="2340864"/>
            <a:ext cx="3610737" cy="823912"/>
          </a:xfrm>
        </p:spPr>
        <p:txBody>
          <a:bodyPr anchor="b">
            <a:noAutofit/>
          </a:bodyPr>
          <a:lstStyle>
            <a:lvl1pPr marL="0" indent="0">
              <a:lnSpc>
                <a:spcPct val="84000"/>
              </a:lnSpc>
              <a:spcBef>
                <a:spcPts val="0"/>
              </a:spcBef>
              <a:spcAft>
                <a:spcPts val="0"/>
              </a:spcAft>
              <a:buNone/>
              <a:defRPr sz="2438" b="0"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301574" y="3305208"/>
            <a:ext cx="361073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2351021" y="6453386"/>
            <a:ext cx="5103174" cy="404614"/>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96598" y="6453386"/>
            <a:ext cx="1296987" cy="404614"/>
          </a:xfrm>
          <a:prstGeom prst="rect">
            <a:avLst/>
          </a:prstGeom>
        </p:spPr>
        <p:txBody>
          <a:bodyPr/>
          <a:lstStyle/>
          <a:p>
            <a:fld id="{69E57DC2-970A-4B3E-BB1C-7A09969E49DF}" type="slidenum">
              <a:rPr lang="en-US" dirty="0"/>
              <a:t>‹nr.›</a:t>
            </a:fld>
            <a:endParaRPr lang="en-US" dirty="0"/>
          </a:p>
        </p:txBody>
      </p:sp>
    </p:spTree>
    <p:extLst>
      <p:ext uri="{BB962C8B-B14F-4D97-AF65-F5344CB8AC3E}">
        <p14:creationId xmlns:p14="http://schemas.microsoft.com/office/powerpoint/2010/main" val="292037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2351021" y="6453386"/>
            <a:ext cx="5103174" cy="404614"/>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96598" y="6453386"/>
            <a:ext cx="1296987" cy="404614"/>
          </a:xfrm>
          <a:prstGeom prst="rect">
            <a:avLst/>
          </a:prstGeom>
        </p:spPr>
        <p:txBody>
          <a:bodyPr/>
          <a:lstStyle/>
          <a:p>
            <a:fld id="{69E57DC2-970A-4B3E-BB1C-7A09969E49DF}" type="slidenum">
              <a:rPr lang="en-US" dirty="0"/>
              <a:t>‹nr.›</a:t>
            </a:fld>
            <a:endParaRPr lang="en-US" dirty="0"/>
          </a:p>
        </p:txBody>
      </p:sp>
    </p:spTree>
    <p:extLst>
      <p:ext uri="{BB962C8B-B14F-4D97-AF65-F5344CB8AC3E}">
        <p14:creationId xmlns:p14="http://schemas.microsoft.com/office/powerpoint/2010/main" val="225821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2990644" y="3198056"/>
            <a:ext cx="3924714" cy="892552"/>
          </a:xfrm>
          <a:prstGeom prst="rect">
            <a:avLst/>
          </a:prstGeom>
          <a:noFill/>
        </p:spPr>
        <p:txBody>
          <a:bodyPr wrap="square" rtlCol="0">
            <a:spAutoFit/>
          </a:bodyPr>
          <a:lstStyle/>
          <a:p>
            <a:pPr algn="ctr"/>
            <a:r>
              <a:rPr lang="en-GB" sz="2600" dirty="0">
                <a:latin typeface="Calibri" panose="020F0502020204030204" pitchFamily="34" charset="0"/>
                <a:cs typeface="Calibri" panose="020F0502020204030204" pitchFamily="34" charset="0"/>
              </a:rPr>
              <a:t>CENTRIC@shu.ac.uk</a:t>
            </a:r>
            <a:br>
              <a:rPr lang="en-GB" sz="2600" dirty="0">
                <a:latin typeface="Calibri" panose="020F0502020204030204" pitchFamily="34" charset="0"/>
                <a:cs typeface="Calibri" panose="020F0502020204030204" pitchFamily="34" charset="0"/>
              </a:rPr>
            </a:br>
            <a:r>
              <a:rPr lang="en-GB" sz="2600" dirty="0">
                <a:latin typeface="Calibri" panose="020F0502020204030204" pitchFamily="34" charset="0"/>
                <a:cs typeface="Calibri" panose="020F0502020204030204" pitchFamily="34" charset="0"/>
              </a:rPr>
              <a:t>research.shu.ac.uk/centric</a:t>
            </a:r>
          </a:p>
        </p:txBody>
      </p:sp>
      <p:pic>
        <p:nvPicPr>
          <p:cNvPr id="2050" name="Picture 2" descr="C:\Users\acesbb3\Dropbox\CENTRIC\Misc\Logos\Logo\Print Resolution (300ppi)\Grey\logo-grey-large-print-re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43246"/>
          <a:stretch/>
        </p:blipFill>
        <p:spPr bwMode="auto">
          <a:xfrm>
            <a:off x="2833841" y="1435786"/>
            <a:ext cx="4238319" cy="176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texto">
    <p:spTree>
      <p:nvGrpSpPr>
        <p:cNvPr id="1" name=""/>
        <p:cNvGrpSpPr/>
        <p:nvPr/>
      </p:nvGrpSpPr>
      <p:grpSpPr>
        <a:xfrm>
          <a:off x="0" y="0"/>
          <a:ext cx="0" cy="0"/>
          <a:chOff x="0" y="0"/>
          <a:chExt cx="0" cy="0"/>
        </a:xfrm>
      </p:grpSpPr>
      <p:sp>
        <p:nvSpPr>
          <p:cNvPr id="4" name="3 Marcador de texto"/>
          <p:cNvSpPr>
            <a:spLocks noGrp="1"/>
          </p:cNvSpPr>
          <p:nvPr>
            <p:ph type="body" sz="quarter" idx="10" hasCustomPrompt="1"/>
          </p:nvPr>
        </p:nvSpPr>
        <p:spPr>
          <a:xfrm>
            <a:off x="766055" y="1652823"/>
            <a:ext cx="8373890" cy="1754326"/>
          </a:xfrm>
          <a:prstGeom prst="rect">
            <a:avLst/>
          </a:prstGeom>
        </p:spPr>
        <p:txBody>
          <a:bodyPr lIns="0" tIns="0" rIns="0" bIns="0">
            <a:spAutoFit/>
          </a:bodyPr>
          <a:lstStyle>
            <a:lvl1pPr marL="0" indent="0" algn="just">
              <a:spcBef>
                <a:spcPts val="0"/>
              </a:spcBef>
              <a:spcAft>
                <a:spcPts val="1200"/>
              </a:spcAft>
              <a:buClr>
                <a:schemeClr val="accent1"/>
              </a:buClr>
              <a:buFontTx/>
              <a:buNone/>
              <a:defRPr sz="1600"/>
            </a:lvl1pPr>
            <a:lvl2pPr marL="288925" indent="-288925" algn="just">
              <a:spcBef>
                <a:spcPts val="0"/>
              </a:spcBef>
              <a:spcAft>
                <a:spcPts val="1200"/>
              </a:spcAft>
              <a:buClr>
                <a:schemeClr val="accent1"/>
              </a:buClr>
              <a:buSzPct val="100000"/>
              <a:buFont typeface="Wingdings 2" pitchFamily="18" charset="2"/>
              <a:buChar char=""/>
              <a:defRPr sz="1600"/>
            </a:lvl2pPr>
            <a:lvl3pPr marL="536575" indent="-247650" algn="just">
              <a:spcBef>
                <a:spcPts val="0"/>
              </a:spcBef>
              <a:spcAft>
                <a:spcPts val="1200"/>
              </a:spcAft>
              <a:buClr>
                <a:schemeClr val="accent1"/>
              </a:buClr>
              <a:buSzPct val="110000"/>
              <a:buFont typeface="Wingdings 2" pitchFamily="18" charset="2"/>
              <a:buChar char=""/>
              <a:defRPr sz="1500" baseline="0"/>
            </a:lvl3pPr>
            <a:lvl4pPr marL="746125" indent="-209550" algn="just">
              <a:spcBef>
                <a:spcPts val="0"/>
              </a:spcBef>
              <a:spcAft>
                <a:spcPts val="1200"/>
              </a:spcAft>
              <a:buClr>
                <a:schemeClr val="accent1"/>
              </a:buClr>
              <a:buSzPct val="105000"/>
              <a:buFont typeface="Wingdings 2" pitchFamily="18" charset="2"/>
              <a:buChar char=""/>
              <a:defRPr sz="1400"/>
            </a:lvl4pPr>
            <a:lvl5pPr marL="935038" indent="-179388" algn="just">
              <a:spcBef>
                <a:spcPts val="0"/>
              </a:spcBef>
              <a:spcAft>
                <a:spcPts val="1200"/>
              </a:spcAft>
              <a:buClr>
                <a:schemeClr val="accent1"/>
              </a:buClr>
              <a:buSzPct val="110000"/>
              <a:buFont typeface="Arial" pitchFamily="34" charset="0"/>
              <a:buChar char="-"/>
              <a:defRPr sz="1300" baseline="0"/>
            </a:lvl5pPr>
            <a:lvl6pPr marL="1125537" indent="-171450" algn="just">
              <a:buClr>
                <a:schemeClr val="accent1"/>
              </a:buClr>
              <a:buFont typeface="Arial" pitchFamily="34" charset="0"/>
              <a:buChar char="•"/>
              <a:defRPr sz="1200"/>
            </a:lvl6pPr>
          </a:lstStyle>
          <a:p>
            <a:pPr lvl="0"/>
            <a:r>
              <a:rPr lang="es-ES" dirty="0" err="1"/>
              <a:t>Click</a:t>
            </a:r>
            <a:r>
              <a:rPr lang="es-ES" dirty="0"/>
              <a:t> </a:t>
            </a:r>
            <a:r>
              <a:rPr lang="es-ES" dirty="0" err="1"/>
              <a:t>to</a:t>
            </a:r>
            <a:r>
              <a:rPr lang="es-ES" dirty="0"/>
              <a:t> </a:t>
            </a:r>
            <a:r>
              <a:rPr lang="es-ES" dirty="0" err="1"/>
              <a:t>add</a:t>
            </a:r>
            <a:r>
              <a:rPr lang="es-ES" dirty="0"/>
              <a:t> Text</a:t>
            </a:r>
          </a:p>
          <a:p>
            <a:pPr lvl="1"/>
            <a:r>
              <a:rPr lang="es-ES" dirty="0" err="1"/>
              <a:t>First</a:t>
            </a:r>
            <a:r>
              <a:rPr lang="es-ES" dirty="0"/>
              <a:t> </a:t>
            </a:r>
            <a:r>
              <a:rPr lang="es-ES" dirty="0" err="1"/>
              <a:t>Level</a:t>
            </a:r>
            <a:r>
              <a:rPr lang="es-ES" dirty="0"/>
              <a:t> of </a:t>
            </a:r>
            <a:r>
              <a:rPr lang="es-ES" dirty="0" err="1"/>
              <a:t>Bullets</a:t>
            </a:r>
            <a:endParaRPr lang="es-ES" dirty="0"/>
          </a:p>
          <a:p>
            <a:pPr lvl="2"/>
            <a:r>
              <a:rPr lang="es-ES" dirty="0" err="1"/>
              <a:t>Second</a:t>
            </a:r>
            <a:r>
              <a:rPr lang="es-ES" dirty="0"/>
              <a:t> </a:t>
            </a:r>
            <a:r>
              <a:rPr lang="es-ES" dirty="0" err="1"/>
              <a:t>Level</a:t>
            </a:r>
            <a:r>
              <a:rPr lang="es-ES" dirty="0"/>
              <a:t> of </a:t>
            </a:r>
            <a:r>
              <a:rPr lang="es-ES" dirty="0" err="1"/>
              <a:t>Bullets</a:t>
            </a:r>
            <a:endParaRPr lang="es-ES" dirty="0"/>
          </a:p>
          <a:p>
            <a:pPr lvl="3"/>
            <a:r>
              <a:rPr lang="es-ES" dirty="0" err="1"/>
              <a:t>Third</a:t>
            </a:r>
            <a:r>
              <a:rPr lang="es-ES" dirty="0"/>
              <a:t> </a:t>
            </a:r>
            <a:r>
              <a:rPr lang="es-ES" dirty="0" err="1"/>
              <a:t>Level</a:t>
            </a:r>
            <a:r>
              <a:rPr lang="es-ES" dirty="0"/>
              <a:t> of </a:t>
            </a:r>
            <a:r>
              <a:rPr lang="es-ES" dirty="0" err="1"/>
              <a:t>Bullets</a:t>
            </a:r>
            <a:endParaRPr lang="es-ES" dirty="0"/>
          </a:p>
          <a:p>
            <a:pPr lvl="4"/>
            <a:r>
              <a:rPr lang="es-ES" dirty="0" err="1"/>
              <a:t>Fourth</a:t>
            </a:r>
            <a:r>
              <a:rPr lang="es-ES" dirty="0"/>
              <a:t> </a:t>
            </a:r>
            <a:r>
              <a:rPr lang="es-ES" dirty="0" err="1"/>
              <a:t>Level</a:t>
            </a:r>
            <a:r>
              <a:rPr lang="es-ES" dirty="0"/>
              <a:t> of </a:t>
            </a:r>
            <a:r>
              <a:rPr lang="es-ES" dirty="0" err="1"/>
              <a:t>Bullets</a:t>
            </a:r>
            <a:endParaRPr lang="es-ES" dirty="0"/>
          </a:p>
        </p:txBody>
      </p:sp>
      <p:sp>
        <p:nvSpPr>
          <p:cNvPr id="6" name="Rectangle 282"/>
          <p:cNvSpPr>
            <a:spLocks noGrp="1" noChangeArrowheads="1"/>
          </p:cNvSpPr>
          <p:nvPr>
            <p:ph type="title"/>
          </p:nvPr>
        </p:nvSpPr>
        <p:spPr bwMode="auto">
          <a:xfrm>
            <a:off x="3106738" y="137160"/>
            <a:ext cx="6802437"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CC0000"/>
                  </a:outerShdw>
                </a:effectLst>
              </a14:hiddenEffects>
            </a:ext>
          </a:extLst>
        </p:spPr>
        <p:txBody>
          <a:bodyPr vert="horz" wrap="square" lIns="0" tIns="144000" rIns="180000" bIns="0" numCol="1" anchor="t" anchorCtr="0" compatLnSpc="1">
            <a:prstTxWarp prst="textNoShape">
              <a:avLst/>
            </a:prstTxWarp>
          </a:bodyPr>
          <a:lstStyle/>
          <a:p>
            <a:pPr lvl="0"/>
            <a:r>
              <a:rPr lang="en-US"/>
              <a:t>Click to edit Master title style</a:t>
            </a:r>
            <a:endParaRPr lang="es-ES_tradnl" dirty="0"/>
          </a:p>
        </p:txBody>
      </p:sp>
    </p:spTree>
    <p:extLst>
      <p:ext uri="{BB962C8B-B14F-4D97-AF65-F5344CB8AC3E}">
        <p14:creationId xmlns:p14="http://schemas.microsoft.com/office/powerpoint/2010/main" val="420530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ada interna">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136587" y="1319697"/>
            <a:ext cx="7181421" cy="4683536"/>
          </a:xfrm>
          <a:prstGeom prst="rect">
            <a:avLst/>
          </a:prstGeom>
        </p:spPr>
      </p:pic>
      <p:sp>
        <p:nvSpPr>
          <p:cNvPr id="5" name="4 Título"/>
          <p:cNvSpPr>
            <a:spLocks noGrp="1"/>
          </p:cNvSpPr>
          <p:nvPr>
            <p:ph type="title" hasCustomPrompt="1"/>
          </p:nvPr>
        </p:nvSpPr>
        <p:spPr>
          <a:xfrm>
            <a:off x="2095202" y="3153519"/>
            <a:ext cx="6642000" cy="738664"/>
          </a:xfrm>
        </p:spPr>
        <p:txBody>
          <a:bodyPr lIns="0" tIns="0" rIns="0" bIns="0" anchor="ctr" anchorCtr="0"/>
          <a:lstStyle>
            <a:lvl1pPr algn="l">
              <a:defRPr sz="2400" u="sng">
                <a:effectLst>
                  <a:outerShdw blurRad="38100" dist="38100" dir="2700000" algn="tl">
                    <a:srgbClr val="C0C0C0"/>
                  </a:outerShdw>
                </a:effectLst>
              </a:defRPr>
            </a:lvl1pPr>
          </a:lstStyle>
          <a:p>
            <a:r>
              <a:rPr lang="es-ES" dirty="0" err="1"/>
              <a:t>Internal</a:t>
            </a:r>
            <a:r>
              <a:rPr lang="es-ES" dirty="0"/>
              <a:t> </a:t>
            </a:r>
            <a:r>
              <a:rPr lang="es-ES" dirty="0" err="1"/>
              <a:t>Cover</a:t>
            </a:r>
            <a:r>
              <a:rPr lang="es-ES" dirty="0"/>
              <a:t> </a:t>
            </a:r>
            <a:r>
              <a:rPr lang="es-ES" dirty="0" err="1"/>
              <a:t>Title</a:t>
            </a:r>
            <a:endParaRPr lang="es-ES" dirty="0"/>
          </a:p>
        </p:txBody>
      </p:sp>
      <p:sp>
        <p:nvSpPr>
          <p:cNvPr id="6" name="Rectangle 3"/>
          <p:cNvSpPr>
            <a:spLocks noChangeArrowheads="1"/>
          </p:cNvSpPr>
          <p:nvPr userDrawn="1"/>
        </p:nvSpPr>
        <p:spPr bwMode="auto">
          <a:xfrm rot="5400000">
            <a:off x="1409701" y="3335023"/>
            <a:ext cx="869950" cy="366767"/>
          </a:xfrm>
          <a:prstGeom prst="rect">
            <a:avLst/>
          </a:prstGeom>
          <a:solidFill>
            <a:schemeClr val="accent4"/>
          </a:solidFill>
          <a:ln w="12700">
            <a:noFill/>
            <a:miter lim="800000"/>
            <a:headEnd/>
            <a:tailEnd/>
          </a:ln>
          <a:effectLst/>
        </p:spPr>
        <p:txBody>
          <a:bodyPr lIns="90488" tIns="44450" rIns="90488" bIns="44450" anchor="ctr">
            <a:spAutoFit/>
          </a:bodyPr>
          <a:lstStyle/>
          <a:p>
            <a:endParaRPr lang="es-ES"/>
          </a:p>
        </p:txBody>
      </p:sp>
      <p:sp>
        <p:nvSpPr>
          <p:cNvPr id="8" name="7 Rectángulo"/>
          <p:cNvSpPr/>
          <p:nvPr userDrawn="1"/>
        </p:nvSpPr>
        <p:spPr>
          <a:xfrm>
            <a:off x="2388920" y="494264"/>
            <a:ext cx="7517080" cy="103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2449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Rectangle 282"/>
          <p:cNvSpPr>
            <a:spLocks noGrp="1" noChangeArrowheads="1"/>
          </p:cNvSpPr>
          <p:nvPr>
            <p:ph type="title" hasCustomPrompt="1"/>
          </p:nvPr>
        </p:nvSpPr>
        <p:spPr bwMode="auto">
          <a:xfrm>
            <a:off x="3106738" y="137160"/>
            <a:ext cx="6802437"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CC0000"/>
                  </a:outerShdw>
                </a:effectLst>
              </a14:hiddenEffects>
            </a:ext>
          </a:extLst>
        </p:spPr>
        <p:txBody>
          <a:bodyPr vert="horz" wrap="square" lIns="0" tIns="144000" rIns="180000" bIns="0" numCol="1" anchor="t"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s-ES_tradnl" dirty="0"/>
          </a:p>
        </p:txBody>
      </p:sp>
    </p:spTree>
    <p:extLst>
      <p:ext uri="{BB962C8B-B14F-4D97-AF65-F5344CB8AC3E}">
        <p14:creationId xmlns:p14="http://schemas.microsoft.com/office/powerpoint/2010/main" val="26199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2388920" y="494264"/>
            <a:ext cx="7517080" cy="103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0032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raportada">
    <p:bg>
      <p:bgRef idx="1001">
        <a:schemeClr val="bg2"/>
      </p:bgRef>
    </p:bg>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9261" y="1094884"/>
            <a:ext cx="7487478" cy="4765940"/>
          </a:xfrm>
          <a:prstGeom prst="rect">
            <a:avLst/>
          </a:prstGeom>
        </p:spPr>
      </p:pic>
      <p:pic>
        <p:nvPicPr>
          <p:cNvPr id="3" name="Picture 1210" descr="FP7"/>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39163" y="68262"/>
            <a:ext cx="1259378" cy="102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9150" y="131573"/>
            <a:ext cx="1350000" cy="900000"/>
          </a:xfrm>
          <a:prstGeom prst="rect">
            <a:avLst/>
          </a:prstGeom>
          <a:noFill/>
          <a:ln>
            <a:noFill/>
          </a:ln>
        </p:spPr>
      </p:pic>
      <p:sp>
        <p:nvSpPr>
          <p:cNvPr id="6" name="5 Rectángulo"/>
          <p:cNvSpPr/>
          <p:nvPr userDrawn="1"/>
        </p:nvSpPr>
        <p:spPr>
          <a:xfrm>
            <a:off x="1" y="6549886"/>
            <a:ext cx="9906000" cy="300855"/>
          </a:xfrm>
          <a:prstGeom prst="rect">
            <a:avLst/>
          </a:prstGeom>
          <a:solidFill>
            <a:schemeClr val="tx2"/>
          </a:solidFill>
          <a:ln>
            <a:solidFill>
              <a:schemeClr val="tx2"/>
            </a:solidFill>
          </a:ln>
        </p:spPr>
        <p:txBody>
          <a:bodyPr wrap="square" lIns="144000" tIns="36000" rIns="144000" bIns="36000" anchor="ctr" anchorCtr="0">
            <a:noAutofit/>
          </a:bodyPr>
          <a:lstStyle/>
          <a:p>
            <a:pPr>
              <a:lnSpc>
                <a:spcPct val="100000"/>
              </a:lnSpc>
            </a:pPr>
            <a:r>
              <a:rPr lang="en-US" sz="800" dirty="0">
                <a:solidFill>
                  <a:schemeClr val="accent6"/>
                </a:solidFill>
              </a:rPr>
              <a:t>This project has received funding from European Union Seventh Framework Programme FP7/2007 - 2013 under grant agreement nº FP7-SEC-2012-312651. No part of this website may be used, reproduced and/or disclosed in any form or by any means without the prior written permission of the ePOOLICE project partners.</a:t>
            </a:r>
            <a:r>
              <a:rPr lang="en-US" sz="800" baseline="0" dirty="0">
                <a:solidFill>
                  <a:schemeClr val="accent6"/>
                </a:solidFill>
              </a:rPr>
              <a:t> </a:t>
            </a:r>
            <a:r>
              <a:rPr lang="en-US" sz="800" dirty="0">
                <a:solidFill>
                  <a:schemeClr val="accent6"/>
                </a:solidFill>
              </a:rPr>
              <a:t>© 2013 – All rights reserved.</a:t>
            </a:r>
            <a:endParaRPr lang="es-ES" sz="800" dirty="0">
              <a:solidFill>
                <a:schemeClr val="accent6"/>
              </a:solidFill>
            </a:endParaRPr>
          </a:p>
        </p:txBody>
      </p:sp>
    </p:spTree>
    <p:extLst>
      <p:ext uri="{BB962C8B-B14F-4D97-AF65-F5344CB8AC3E}">
        <p14:creationId xmlns:p14="http://schemas.microsoft.com/office/powerpoint/2010/main" val="17344224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rgbClr val="0D607D"/>
            </a:gs>
            <a:gs pos="92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8371455" y="5596155"/>
            <a:ext cx="1638600" cy="1425130"/>
          </a:xfrm>
          <a:prstGeom prst="rect">
            <a:avLst/>
          </a:prstGeom>
        </p:spPr>
      </p:pic>
      <p:pic>
        <p:nvPicPr>
          <p:cNvPr id="1026" name="Picture 2" descr="C:\Users\acesbb3\Dropbox\CENTRIC\Misc\Logos\Logo\Print Resolution (300ppi)\White\logo-white-large-print-res.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3531"/>
          <a:stretch/>
        </p:blipFill>
        <p:spPr bwMode="auto">
          <a:xfrm>
            <a:off x="3163595" y="765533"/>
            <a:ext cx="3578811" cy="1482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hasCustomPrompt="1"/>
          </p:nvPr>
        </p:nvSpPr>
        <p:spPr>
          <a:xfrm>
            <a:off x="109310" y="2318921"/>
            <a:ext cx="9600564" cy="2425799"/>
          </a:xfrm>
        </p:spPr>
        <p:txBody>
          <a:bodyPr anchor="ctr">
            <a:normAutofit/>
          </a:bodyPr>
          <a:lstStyle>
            <a:lvl1pPr marL="0" indent="0" algn="ctr">
              <a:buNone/>
              <a:defRPr sz="5363" baseline="0"/>
            </a:lvl1pPr>
          </a:lstStyle>
          <a:p>
            <a:pPr lvl="0"/>
            <a:r>
              <a:rPr lang="en-GB" dirty="0"/>
              <a:t>Presentation title...</a:t>
            </a:r>
          </a:p>
        </p:txBody>
      </p:sp>
      <p:sp>
        <p:nvSpPr>
          <p:cNvPr id="7" name="Text Placeholder 6"/>
          <p:cNvSpPr>
            <a:spLocks noGrp="1"/>
          </p:cNvSpPr>
          <p:nvPr>
            <p:ph type="body" sz="quarter" idx="15" hasCustomPrompt="1"/>
          </p:nvPr>
        </p:nvSpPr>
        <p:spPr>
          <a:xfrm>
            <a:off x="109309" y="4836319"/>
            <a:ext cx="9600564" cy="406400"/>
          </a:xfrm>
        </p:spPr>
        <p:txBody>
          <a:bodyPr/>
          <a:lstStyle>
            <a:lvl1pPr marL="0" indent="0" algn="ctr">
              <a:buNone/>
              <a:defRPr baseline="0"/>
            </a:lvl1pPr>
          </a:lstStyle>
          <a:p>
            <a:pPr lvl="0"/>
            <a:r>
              <a:rPr lang="en-GB" dirty="0"/>
              <a:t>Presenter names...</a:t>
            </a:r>
          </a:p>
        </p:txBody>
      </p:sp>
      <p:sp>
        <p:nvSpPr>
          <p:cNvPr id="14" name="Text Placeholder 6"/>
          <p:cNvSpPr>
            <a:spLocks noGrp="1"/>
          </p:cNvSpPr>
          <p:nvPr>
            <p:ph type="body" sz="quarter" idx="16" hasCustomPrompt="1"/>
          </p:nvPr>
        </p:nvSpPr>
        <p:spPr>
          <a:xfrm>
            <a:off x="3163595" y="5344638"/>
            <a:ext cx="3578811" cy="406400"/>
          </a:xfrm>
        </p:spPr>
        <p:txBody>
          <a:bodyPr/>
          <a:lstStyle>
            <a:lvl1pPr marL="0" indent="0" algn="ctr">
              <a:buNone/>
              <a:defRPr baseline="0"/>
            </a:lvl1pPr>
          </a:lstStyle>
          <a:p>
            <a:pPr lvl="0"/>
            <a:r>
              <a:rPr lang="en-GB" dirty="0"/>
              <a:t>Date (i.e. December 2015)...</a:t>
            </a:r>
          </a:p>
        </p:txBody>
      </p:sp>
    </p:spTree>
    <p:extLst>
      <p:ext uri="{BB962C8B-B14F-4D97-AF65-F5344CB8AC3E}">
        <p14:creationId xmlns:p14="http://schemas.microsoft.com/office/powerpoint/2010/main" val="261168988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1"/>
            <a:ext cx="7800975" cy="820271"/>
          </a:xfrm>
        </p:spPr>
        <p:txBody>
          <a:bodyPr/>
          <a:lstStyle/>
          <a:p>
            <a:r>
              <a:rPr lang="en-US"/>
              <a:t>Click to edit Master title style</a:t>
            </a:r>
            <a:endParaRPr lang="en-US" dirty="0"/>
          </a:p>
        </p:txBody>
      </p:sp>
      <p:sp>
        <p:nvSpPr>
          <p:cNvPr id="3" name="Content Placeholder 2"/>
          <p:cNvSpPr>
            <a:spLocks noGrp="1"/>
          </p:cNvSpPr>
          <p:nvPr>
            <p:ph idx="1"/>
          </p:nvPr>
        </p:nvSpPr>
        <p:spPr>
          <a:xfrm>
            <a:off x="1114425" y="1734671"/>
            <a:ext cx="7800975" cy="4531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554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114425" y="2286000"/>
            <a:ext cx="361382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01890" y="2286000"/>
            <a:ext cx="361382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351021" y="6453386"/>
            <a:ext cx="5103174" cy="40461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96598" y="6453386"/>
            <a:ext cx="1296987" cy="404614"/>
          </a:xfrm>
          <a:prstGeom prst="rect">
            <a:avLst/>
          </a:prstGeom>
        </p:spPr>
        <p:txBody>
          <a:bodyPr/>
          <a:lstStyle/>
          <a:p>
            <a:fld id="{69E57DC2-970A-4B3E-BB1C-7A09969E49DF}" type="slidenum">
              <a:rPr lang="en-US" dirty="0"/>
              <a:t>‹nr.›</a:t>
            </a:fld>
            <a:endParaRPr lang="en-US" dirty="0"/>
          </a:p>
        </p:txBody>
      </p:sp>
    </p:spTree>
    <p:extLst>
      <p:ext uri="{BB962C8B-B14F-4D97-AF65-F5344CB8AC3E}">
        <p14:creationId xmlns:p14="http://schemas.microsoft.com/office/powerpoint/2010/main" val="222224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4.tiff"/><Relationship Id="rId4" Type="http://schemas.openxmlformats.org/officeDocument/2006/relationships/slideLayout" Target="../slideLayouts/slideLayout13.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325" name="Text Box 301"/>
          <p:cNvSpPr txBox="1">
            <a:spLocks noChangeArrowheads="1"/>
          </p:cNvSpPr>
          <p:nvPr/>
        </p:nvSpPr>
        <p:spPr bwMode="auto">
          <a:xfrm>
            <a:off x="0" y="6546850"/>
            <a:ext cx="444500" cy="311150"/>
          </a:xfrm>
          <a:prstGeom prst="rect">
            <a:avLst/>
          </a:prstGeom>
          <a:solidFill>
            <a:schemeClr val="tx2"/>
          </a:solidFill>
          <a:ln>
            <a:noFill/>
          </a:ln>
          <a:effectLst/>
        </p:spPr>
        <p:txBody>
          <a:bodyPr lIns="0" tIns="0" rIns="0" bIns="0" anchor="ctr" anchorCtr="1"/>
          <a:lstStyle>
            <a:lvl1pPr defTabSz="762000">
              <a:defRPr sz="2400">
                <a:solidFill>
                  <a:schemeClr val="tx1"/>
                </a:solidFill>
                <a:latin typeface="Times New Roman" pitchFamily="18" charset="0"/>
              </a:defRPr>
            </a:lvl1pPr>
            <a:lvl2pPr defTabSz="762000">
              <a:defRPr sz="2400">
                <a:solidFill>
                  <a:schemeClr val="tx1"/>
                </a:solidFill>
                <a:latin typeface="Times New Roman" pitchFamily="18" charset="0"/>
              </a:defRPr>
            </a:lvl2pPr>
            <a:lvl3pPr defTabSz="762000">
              <a:defRPr sz="2400">
                <a:solidFill>
                  <a:schemeClr val="tx1"/>
                </a:solidFill>
                <a:latin typeface="Times New Roman" pitchFamily="18" charset="0"/>
              </a:defRPr>
            </a:lvl3pPr>
            <a:lvl4pPr defTabSz="762000">
              <a:defRPr sz="2400">
                <a:solidFill>
                  <a:schemeClr val="tx1"/>
                </a:solidFill>
                <a:latin typeface="Times New Roman" pitchFamily="18" charset="0"/>
              </a:defRPr>
            </a:lvl4pPr>
            <a:lvl5pPr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ctr"/>
            <a:r>
              <a:rPr lang="es-ES" sz="700" dirty="0">
                <a:solidFill>
                  <a:schemeClr val="accent6"/>
                </a:solidFill>
                <a:latin typeface="Arial" charset="0"/>
              </a:rPr>
              <a:t>- </a:t>
            </a:r>
            <a:fld id="{57BA5DBC-724E-4632-ABBE-F6D64C7E0F2A}" type="slidenum">
              <a:rPr lang="es-ES" sz="700">
                <a:solidFill>
                  <a:schemeClr val="accent6"/>
                </a:solidFill>
                <a:latin typeface="Arial" charset="0"/>
              </a:rPr>
              <a:pPr algn="ctr"/>
              <a:t>‹nr.›</a:t>
            </a:fld>
            <a:r>
              <a:rPr lang="es-ES" sz="700" dirty="0">
                <a:solidFill>
                  <a:schemeClr val="accent6"/>
                </a:solidFill>
                <a:latin typeface="Arial" charset="0"/>
              </a:rPr>
              <a:t> -</a:t>
            </a:r>
          </a:p>
        </p:txBody>
      </p:sp>
      <p:sp>
        <p:nvSpPr>
          <p:cNvPr id="1306" name="Rectangle 282"/>
          <p:cNvSpPr>
            <a:spLocks noGrp="1" noChangeArrowheads="1"/>
          </p:cNvSpPr>
          <p:nvPr>
            <p:ph type="title"/>
          </p:nvPr>
        </p:nvSpPr>
        <p:spPr bwMode="auto">
          <a:xfrm>
            <a:off x="3106738" y="137160"/>
            <a:ext cx="6802437"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CC0000"/>
                  </a:outerShdw>
                </a:effectLst>
              </a14:hiddenEffects>
            </a:ext>
          </a:extLst>
        </p:spPr>
        <p:txBody>
          <a:bodyPr vert="horz" wrap="square" lIns="0" tIns="144000" rIns="180000" bIns="0" numCol="1" anchor="t"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r>
              <a:rPr lang="es-ES_tradnl" dirty="0"/>
              <a:t/>
            </a:r>
            <a:br>
              <a:rPr lang="es-ES_tradnl" dirty="0"/>
            </a:br>
            <a:endParaRPr lang="es-ES_tradnl" dirty="0"/>
          </a:p>
        </p:txBody>
      </p:sp>
      <p:sp>
        <p:nvSpPr>
          <p:cNvPr id="466429" name="Line 2557"/>
          <p:cNvSpPr>
            <a:spLocks noChangeShapeType="1"/>
          </p:cNvSpPr>
          <p:nvPr/>
        </p:nvSpPr>
        <p:spPr bwMode="auto">
          <a:xfrm>
            <a:off x="0" y="6550025"/>
            <a:ext cx="92837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0" rIns="108000" bIns="0" anchor="ctr"/>
          <a:lstStyle/>
          <a:p>
            <a:endParaRPr lang="es-ES"/>
          </a:p>
        </p:txBody>
      </p:sp>
      <p:pic>
        <p:nvPicPr>
          <p:cNvPr id="466428" name="Picture 2556" descr="FP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5588" y="6238875"/>
            <a:ext cx="76041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2250" y="247418"/>
            <a:ext cx="1861886" cy="1185142"/>
          </a:xfrm>
          <a:prstGeom prst="rect">
            <a:avLst/>
          </a:prstGeom>
        </p:spPr>
      </p:pic>
      <p:sp>
        <p:nvSpPr>
          <p:cNvPr id="12" name="11 Rectángulo"/>
          <p:cNvSpPr/>
          <p:nvPr/>
        </p:nvSpPr>
        <p:spPr>
          <a:xfrm>
            <a:off x="543805" y="6546850"/>
            <a:ext cx="8601784" cy="303892"/>
          </a:xfrm>
          <a:prstGeom prst="rect">
            <a:avLst/>
          </a:prstGeom>
          <a:ln>
            <a:noFill/>
          </a:ln>
        </p:spPr>
        <p:txBody>
          <a:bodyPr wrap="square" lIns="0" tIns="0" rIns="0" bIns="0" anchor="ctr" anchorCtr="0">
            <a:noAutofit/>
          </a:bodyPr>
          <a:lstStyle/>
          <a:p>
            <a:r>
              <a:rPr lang="en-US" sz="700" dirty="0">
                <a:solidFill>
                  <a:schemeClr val="bg1"/>
                </a:solidFill>
              </a:rPr>
              <a:t>This project has received funding from European Union Seventh Framework Programme FP7/2007 - 2013 under grant agreement nº FP7-SEC-2012-312651. No part of this website may be used, reproduced and/or disclosed in any form or by any means without the prior written permission of the ePOOLICE project partners.</a:t>
            </a:r>
            <a:r>
              <a:rPr lang="en-US" sz="700" baseline="0" dirty="0">
                <a:solidFill>
                  <a:schemeClr val="bg1"/>
                </a:solidFill>
              </a:rPr>
              <a:t> </a:t>
            </a:r>
            <a:r>
              <a:rPr lang="en-US" sz="700" dirty="0">
                <a:solidFill>
                  <a:schemeClr val="bg1"/>
                </a:solidFill>
              </a:rPr>
              <a:t>© 2013 – All rights reserved.</a:t>
            </a:r>
            <a:endParaRPr lang="es-ES" sz="700" dirty="0">
              <a:solidFill>
                <a:schemeClr val="bg1"/>
              </a:solidFill>
            </a:endParaRPr>
          </a:p>
        </p:txBody>
      </p:sp>
      <p:sp>
        <p:nvSpPr>
          <p:cNvPr id="9" name="Line 2560"/>
          <p:cNvSpPr>
            <a:spLocks noChangeShapeType="1"/>
          </p:cNvSpPr>
          <p:nvPr/>
        </p:nvSpPr>
        <p:spPr bwMode="auto">
          <a:xfrm>
            <a:off x="2407920" y="750888"/>
            <a:ext cx="7501255" cy="0"/>
          </a:xfrm>
          <a:prstGeom prst="line">
            <a:avLst/>
          </a:prstGeom>
          <a:noFill/>
          <a:ln w="19050">
            <a:solidFill>
              <a:srgbClr val="B31B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0" rIns="108000" bIns="0" anchor="ctr"/>
          <a:lstStyle/>
          <a:p>
            <a:endParaRPr lang="es-ES" sz="160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6" r:id="rId3"/>
    <p:sldLayoutId id="2147483654" r:id="rId4"/>
    <p:sldLayoutId id="2147483655" r:id="rId5"/>
    <p:sldLayoutId id="2147483657" r:id="rId6"/>
    <p:sldLayoutId id="2147483659" r:id="rId7"/>
    <p:sldLayoutId id="2147483668" r:id="rId8"/>
    <p:sldLayoutId id="2147483669" r:id="rId9"/>
  </p:sldLayoutIdLst>
  <p:txStyles>
    <p:titleStyle>
      <a:lvl1pPr algn="r" defTabSz="762000" rtl="0" eaLnBrk="1" fontAlgn="base" hangingPunct="1">
        <a:lnSpc>
          <a:spcPct val="110000"/>
        </a:lnSpc>
        <a:spcBef>
          <a:spcPct val="0"/>
        </a:spcBef>
        <a:spcAft>
          <a:spcPct val="0"/>
        </a:spcAft>
        <a:defRPr sz="2000" b="1" baseline="0">
          <a:solidFill>
            <a:schemeClr val="tx2"/>
          </a:solidFill>
          <a:latin typeface="+mj-lt"/>
          <a:ea typeface="+mj-ea"/>
          <a:cs typeface="+mj-cs"/>
        </a:defRPr>
      </a:lvl1pPr>
      <a:lvl2pPr algn="r" defTabSz="762000" rtl="0" eaLnBrk="1" fontAlgn="base" hangingPunct="1">
        <a:lnSpc>
          <a:spcPct val="110000"/>
        </a:lnSpc>
        <a:spcBef>
          <a:spcPct val="0"/>
        </a:spcBef>
        <a:spcAft>
          <a:spcPct val="0"/>
        </a:spcAft>
        <a:defRPr sz="2000" b="1">
          <a:solidFill>
            <a:schemeClr val="hlink"/>
          </a:solidFill>
          <a:latin typeface="Arial" charset="0"/>
        </a:defRPr>
      </a:lvl2pPr>
      <a:lvl3pPr algn="r" defTabSz="762000" rtl="0" eaLnBrk="1" fontAlgn="base" hangingPunct="1">
        <a:lnSpc>
          <a:spcPct val="110000"/>
        </a:lnSpc>
        <a:spcBef>
          <a:spcPct val="0"/>
        </a:spcBef>
        <a:spcAft>
          <a:spcPct val="0"/>
        </a:spcAft>
        <a:defRPr sz="2000" b="1">
          <a:solidFill>
            <a:schemeClr val="hlink"/>
          </a:solidFill>
          <a:latin typeface="Arial" charset="0"/>
        </a:defRPr>
      </a:lvl3pPr>
      <a:lvl4pPr algn="r" defTabSz="762000" rtl="0" eaLnBrk="1" fontAlgn="base" hangingPunct="1">
        <a:lnSpc>
          <a:spcPct val="110000"/>
        </a:lnSpc>
        <a:spcBef>
          <a:spcPct val="0"/>
        </a:spcBef>
        <a:spcAft>
          <a:spcPct val="0"/>
        </a:spcAft>
        <a:defRPr sz="2000" b="1">
          <a:solidFill>
            <a:schemeClr val="hlink"/>
          </a:solidFill>
          <a:latin typeface="Arial" charset="0"/>
        </a:defRPr>
      </a:lvl4pPr>
      <a:lvl5pPr algn="r" defTabSz="762000" rtl="0" eaLnBrk="1" fontAlgn="base" hangingPunct="1">
        <a:lnSpc>
          <a:spcPct val="110000"/>
        </a:lnSpc>
        <a:spcBef>
          <a:spcPct val="0"/>
        </a:spcBef>
        <a:spcAft>
          <a:spcPct val="0"/>
        </a:spcAft>
        <a:defRPr sz="2000" b="1">
          <a:solidFill>
            <a:schemeClr val="hlink"/>
          </a:solidFill>
          <a:latin typeface="Arial" charset="0"/>
        </a:defRPr>
      </a:lvl5pPr>
      <a:lvl6pPr marL="457200" algn="r" defTabSz="762000" rtl="0" eaLnBrk="1" fontAlgn="base" hangingPunct="1">
        <a:lnSpc>
          <a:spcPct val="110000"/>
        </a:lnSpc>
        <a:spcBef>
          <a:spcPct val="0"/>
        </a:spcBef>
        <a:spcAft>
          <a:spcPct val="0"/>
        </a:spcAft>
        <a:defRPr sz="2000" b="1">
          <a:solidFill>
            <a:schemeClr val="hlink"/>
          </a:solidFill>
          <a:latin typeface="Arial" charset="0"/>
        </a:defRPr>
      </a:lvl6pPr>
      <a:lvl7pPr marL="914400" algn="r" defTabSz="762000" rtl="0" eaLnBrk="1" fontAlgn="base" hangingPunct="1">
        <a:lnSpc>
          <a:spcPct val="110000"/>
        </a:lnSpc>
        <a:spcBef>
          <a:spcPct val="0"/>
        </a:spcBef>
        <a:spcAft>
          <a:spcPct val="0"/>
        </a:spcAft>
        <a:defRPr sz="2000" b="1">
          <a:solidFill>
            <a:schemeClr val="hlink"/>
          </a:solidFill>
          <a:latin typeface="Arial" charset="0"/>
        </a:defRPr>
      </a:lvl7pPr>
      <a:lvl8pPr marL="1371600" algn="r" defTabSz="762000" rtl="0" eaLnBrk="1" fontAlgn="base" hangingPunct="1">
        <a:lnSpc>
          <a:spcPct val="110000"/>
        </a:lnSpc>
        <a:spcBef>
          <a:spcPct val="0"/>
        </a:spcBef>
        <a:spcAft>
          <a:spcPct val="0"/>
        </a:spcAft>
        <a:defRPr sz="2000" b="1">
          <a:solidFill>
            <a:schemeClr val="hlink"/>
          </a:solidFill>
          <a:latin typeface="Arial" charset="0"/>
        </a:defRPr>
      </a:lvl8pPr>
      <a:lvl9pPr marL="1828800" algn="r" defTabSz="762000" rtl="0" eaLnBrk="1" fontAlgn="base" hangingPunct="1">
        <a:lnSpc>
          <a:spcPct val="110000"/>
        </a:lnSpc>
        <a:spcBef>
          <a:spcPct val="0"/>
        </a:spcBef>
        <a:spcAft>
          <a:spcPct val="0"/>
        </a:spcAft>
        <a:defRPr sz="2000" b="1">
          <a:solidFill>
            <a:schemeClr val="hlink"/>
          </a:solidFill>
          <a:latin typeface="Arial" charset="0"/>
        </a:defRPr>
      </a:lvl9pPr>
    </p:titleStyle>
    <p:bodyStyle>
      <a:lvl1pPr algn="just" rtl="0" eaLnBrk="1" fontAlgn="base" hangingPunct="1">
        <a:spcBef>
          <a:spcPct val="0"/>
        </a:spcBef>
        <a:spcAft>
          <a:spcPct val="50000"/>
        </a:spcAft>
        <a:buClr>
          <a:srgbClr val="0066CC"/>
        </a:buClr>
        <a:buSzPct val="75000"/>
        <a:buFont typeface="Monotype Sorts" pitchFamily="2" charset="2"/>
        <a:defRPr>
          <a:solidFill>
            <a:schemeClr val="bg1"/>
          </a:solidFill>
          <a:latin typeface="+mn-lt"/>
          <a:ea typeface="+mn-ea"/>
          <a:cs typeface="+mn-cs"/>
        </a:defRPr>
      </a:lvl1pPr>
      <a:lvl2pPr marL="285750" indent="-284163" algn="just" rtl="0" eaLnBrk="1" fontAlgn="base" hangingPunct="1">
        <a:spcBef>
          <a:spcPct val="0"/>
        </a:spcBef>
        <a:spcAft>
          <a:spcPct val="50000"/>
        </a:spcAft>
        <a:buClr>
          <a:srgbClr val="C00000"/>
        </a:buClr>
        <a:buFont typeface="Wingdings 3" pitchFamily="18" charset="2"/>
        <a:buBlip>
          <a:blip r:embed="rId13"/>
        </a:buBlip>
        <a:defRPr lang="es-ES_tradnl" sz="1600" kern="1200" dirty="0" smtClean="0">
          <a:solidFill>
            <a:schemeClr val="bg1"/>
          </a:solidFill>
          <a:latin typeface="+mn-lt"/>
          <a:ea typeface="+mn-ea"/>
          <a:cs typeface="+mn-cs"/>
        </a:defRPr>
      </a:lvl2pPr>
      <a:lvl3pPr marL="574675" indent="-285750" algn="just" rtl="0" eaLnBrk="1" fontAlgn="base" hangingPunct="1">
        <a:spcBef>
          <a:spcPct val="0"/>
        </a:spcBef>
        <a:spcAft>
          <a:spcPct val="50000"/>
        </a:spcAft>
        <a:buClr>
          <a:srgbClr val="B31B34"/>
        </a:buClr>
        <a:buSzPct val="110000"/>
        <a:buFont typeface="Wingdings 2" pitchFamily="18" charset="2"/>
        <a:buBlip>
          <a:blip r:embed="rId14"/>
        </a:buBlip>
        <a:defRPr lang="es-ES_tradnl" sz="1500" kern="1200" dirty="0" smtClean="0">
          <a:solidFill>
            <a:schemeClr val="bg1"/>
          </a:solidFill>
          <a:latin typeface="+mn-lt"/>
          <a:ea typeface="+mn-ea"/>
          <a:cs typeface="+mn-cs"/>
        </a:defRPr>
      </a:lvl3pPr>
      <a:lvl4pPr marL="822325" indent="-285750" algn="just" rtl="0" eaLnBrk="1" fontAlgn="base" hangingPunct="1">
        <a:spcBef>
          <a:spcPct val="0"/>
        </a:spcBef>
        <a:spcAft>
          <a:spcPct val="50000"/>
        </a:spcAft>
        <a:buClr>
          <a:srgbClr val="B31B34"/>
        </a:buClr>
        <a:buSzPct val="130000"/>
        <a:buFont typeface="Wingdings" pitchFamily="2" charset="2"/>
        <a:buBlip>
          <a:blip r:embed="rId15"/>
        </a:buBlip>
        <a:defRPr lang="es-ES_tradnl" sz="1400" kern="1200" dirty="0" smtClean="0">
          <a:solidFill>
            <a:schemeClr val="bg1"/>
          </a:solidFill>
          <a:latin typeface="+mn-lt"/>
          <a:ea typeface="+mn-ea"/>
          <a:cs typeface="+mn-cs"/>
        </a:defRPr>
      </a:lvl4pPr>
      <a:lvl5pPr marL="1003300" indent="-182563" algn="just" rtl="0" eaLnBrk="1" fontAlgn="base" hangingPunct="1">
        <a:spcBef>
          <a:spcPct val="0"/>
        </a:spcBef>
        <a:spcAft>
          <a:spcPct val="50000"/>
        </a:spcAft>
        <a:buClr>
          <a:srgbClr val="B31B34"/>
        </a:buClr>
        <a:buSzPct val="140000"/>
        <a:buFont typeface="Wingdings 2" pitchFamily="18" charset="2"/>
        <a:buBlip>
          <a:blip r:embed="rId16"/>
        </a:buBlip>
        <a:defRPr lang="es-ES_tradnl" sz="1300" kern="1200" dirty="0" smtClean="0">
          <a:solidFill>
            <a:schemeClr val="bg1"/>
          </a:solidFill>
          <a:latin typeface="+mn-lt"/>
          <a:ea typeface="+mn-ea"/>
          <a:cs typeface="+mn-cs"/>
        </a:defRPr>
      </a:lvl5pPr>
      <a:lvl6pPr marL="1460500" indent="-182563" algn="just" rtl="0" eaLnBrk="1" fontAlgn="base" hangingPunct="1">
        <a:spcBef>
          <a:spcPct val="0"/>
        </a:spcBef>
        <a:spcAft>
          <a:spcPct val="50000"/>
        </a:spcAft>
        <a:buClr>
          <a:srgbClr val="B31B34"/>
        </a:buClr>
        <a:buSzPct val="140000"/>
        <a:buFont typeface="Wingdings 2" pitchFamily="18" charset="2"/>
        <a:buBlip>
          <a:blip r:embed="rId16"/>
        </a:buBlip>
        <a:defRPr sz="1200">
          <a:solidFill>
            <a:schemeClr val="tx1"/>
          </a:solidFill>
          <a:latin typeface="+mn-lt"/>
        </a:defRPr>
      </a:lvl6pPr>
      <a:lvl7pPr marL="1917700" indent="-182563" algn="just" rtl="0" eaLnBrk="1" fontAlgn="base" hangingPunct="1">
        <a:spcBef>
          <a:spcPct val="0"/>
        </a:spcBef>
        <a:spcAft>
          <a:spcPct val="50000"/>
        </a:spcAft>
        <a:buClr>
          <a:srgbClr val="B31B34"/>
        </a:buClr>
        <a:buSzPct val="140000"/>
        <a:buFont typeface="Wingdings 2" pitchFamily="18" charset="2"/>
        <a:buBlip>
          <a:blip r:embed="rId16"/>
        </a:buBlip>
        <a:defRPr sz="1200">
          <a:solidFill>
            <a:schemeClr val="tx1"/>
          </a:solidFill>
          <a:latin typeface="+mn-lt"/>
        </a:defRPr>
      </a:lvl7pPr>
      <a:lvl8pPr marL="2374900" indent="-182563" algn="just" rtl="0" eaLnBrk="1" fontAlgn="base" hangingPunct="1">
        <a:spcBef>
          <a:spcPct val="0"/>
        </a:spcBef>
        <a:spcAft>
          <a:spcPct val="50000"/>
        </a:spcAft>
        <a:buClr>
          <a:srgbClr val="B31B34"/>
        </a:buClr>
        <a:buSzPct val="140000"/>
        <a:buFont typeface="Wingdings 2" pitchFamily="18" charset="2"/>
        <a:buBlip>
          <a:blip r:embed="rId16"/>
        </a:buBlip>
        <a:defRPr sz="1200">
          <a:solidFill>
            <a:schemeClr val="tx1"/>
          </a:solidFill>
          <a:latin typeface="+mn-lt"/>
        </a:defRPr>
      </a:lvl8pPr>
      <a:lvl9pPr marL="2832100" indent="-182563" algn="just" rtl="0" eaLnBrk="1" fontAlgn="base" hangingPunct="1">
        <a:spcBef>
          <a:spcPct val="0"/>
        </a:spcBef>
        <a:spcAft>
          <a:spcPct val="50000"/>
        </a:spcAft>
        <a:buClr>
          <a:srgbClr val="B31B34"/>
        </a:buClr>
        <a:buSzPct val="140000"/>
        <a:buFont typeface="Wingdings 2" pitchFamily="18" charset="2"/>
        <a:buBlip>
          <a:blip r:embed="rId16"/>
        </a:buBlip>
        <a:defRPr sz="1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685800"/>
            <a:ext cx="7800975"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14425" y="2286000"/>
            <a:ext cx="7800975"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title="Side bar"/>
          <p:cNvSpPr/>
          <p:nvPr/>
        </p:nvSpPr>
        <p:spPr>
          <a:xfrm>
            <a:off x="119730" y="376"/>
            <a:ext cx="292689" cy="6858000"/>
          </a:xfrm>
          <a:prstGeom prst="rect">
            <a:avLst/>
          </a:prstGeom>
          <a:blipFill dpi="0" rotWithShape="0">
            <a:blip r:embed="rId9">
              <a:alphaModFix amt="9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rotWithShape="1">
          <a:blip r:embed="rId10"/>
          <a:srcRect b="42611"/>
          <a:stretch/>
        </p:blipFill>
        <p:spPr>
          <a:xfrm>
            <a:off x="8737604" y="6344772"/>
            <a:ext cx="1146545" cy="486335"/>
          </a:xfrm>
          <a:prstGeom prst="rect">
            <a:avLst/>
          </a:prstGeom>
        </p:spPr>
      </p:pic>
      <p:pic>
        <p:nvPicPr>
          <p:cNvPr id="6" name="9 Image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37604" y="5447477"/>
            <a:ext cx="1146545" cy="897294"/>
          </a:xfrm>
          <a:prstGeom prst="rect">
            <a:avLst/>
          </a:prstGeom>
        </p:spPr>
      </p:pic>
    </p:spTree>
    <p:extLst>
      <p:ext uri="{BB962C8B-B14F-4D97-AF65-F5344CB8AC3E}">
        <p14:creationId xmlns:p14="http://schemas.microsoft.com/office/powerpoint/2010/main" val="176571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742950" rtl="0" eaLnBrk="1" latinLnBrk="0" hangingPunct="1">
        <a:lnSpc>
          <a:spcPct val="89000"/>
        </a:lnSpc>
        <a:spcBef>
          <a:spcPct val="0"/>
        </a:spcBef>
        <a:buNone/>
        <a:defRPr sz="3575" kern="1200" baseline="0">
          <a:solidFill>
            <a:schemeClr val="tx2"/>
          </a:solidFill>
          <a:latin typeface="Helvetica" charset="0"/>
          <a:ea typeface="Helvetica" charset="0"/>
          <a:cs typeface="Helvetica" charset="0"/>
        </a:defRPr>
      </a:lvl1pPr>
    </p:titleStyle>
    <p:bodyStyle>
      <a:lvl1pPr marL="312039" indent="-312039" algn="l" defTabSz="742950" rtl="0" eaLnBrk="1" latinLnBrk="0" hangingPunct="1">
        <a:lnSpc>
          <a:spcPct val="94000"/>
        </a:lnSpc>
        <a:spcBef>
          <a:spcPts val="813"/>
        </a:spcBef>
        <a:spcAft>
          <a:spcPts val="163"/>
        </a:spcAft>
        <a:buFont typeface="Franklin Gothic Book" panose="020B0503020102020204" pitchFamily="34" charset="0"/>
        <a:buChar char="■"/>
        <a:defRPr sz="2275" kern="1200" baseline="0">
          <a:solidFill>
            <a:schemeClr val="tx2"/>
          </a:solidFill>
          <a:latin typeface="Helvetica" charset="0"/>
          <a:ea typeface="Helvetica" charset="0"/>
          <a:cs typeface="Helvetica" charset="0"/>
        </a:defRPr>
      </a:lvl1pPr>
      <a:lvl2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2275" i="1" kern="1200" baseline="0">
          <a:solidFill>
            <a:schemeClr val="tx2"/>
          </a:solidFill>
          <a:latin typeface="Helvetica" charset="0"/>
          <a:ea typeface="Helvetica" charset="0"/>
          <a:cs typeface="Helvetica" charset="0"/>
        </a:defRPr>
      </a:lvl2pPr>
      <a:lvl3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1950" kern="1200" baseline="0">
          <a:solidFill>
            <a:schemeClr val="tx2"/>
          </a:solidFill>
          <a:latin typeface="Helvetica" charset="0"/>
          <a:ea typeface="Helvetica" charset="0"/>
          <a:cs typeface="Helvetica" charset="0"/>
        </a:defRPr>
      </a:lvl3pPr>
      <a:lvl4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1950" i="1" kern="1200" baseline="0">
          <a:solidFill>
            <a:schemeClr val="tx2"/>
          </a:solidFill>
          <a:latin typeface="Helvetica" charset="0"/>
          <a:ea typeface="Helvetica" charset="0"/>
          <a:cs typeface="Helvetica" charset="0"/>
        </a:defRPr>
      </a:lvl4pPr>
      <a:lvl5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1625" kern="1200" baseline="0">
          <a:solidFill>
            <a:schemeClr val="tx2"/>
          </a:solidFill>
          <a:latin typeface="Helvetica" charset="0"/>
          <a:ea typeface="Helvetica" charset="0"/>
          <a:cs typeface="Helvetica" charset="0"/>
        </a:defRPr>
      </a:lvl5pPr>
      <a:lvl6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1300" i="1" kern="1200" baseline="0">
          <a:solidFill>
            <a:schemeClr val="tx2"/>
          </a:solidFill>
          <a:latin typeface="+mn-lt"/>
          <a:ea typeface="+mn-ea"/>
          <a:cs typeface="+mn-cs"/>
        </a:defRPr>
      </a:lvl6pPr>
      <a:lvl7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1138" kern="1200" baseline="0">
          <a:solidFill>
            <a:schemeClr val="tx2"/>
          </a:solidFill>
          <a:latin typeface="+mn-lt"/>
          <a:ea typeface="+mn-ea"/>
          <a:cs typeface="+mn-cs"/>
        </a:defRPr>
      </a:lvl7pPr>
      <a:lvl8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1138" i="1" kern="1200" baseline="0">
          <a:solidFill>
            <a:schemeClr val="tx2"/>
          </a:solidFill>
          <a:latin typeface="+mn-lt"/>
          <a:ea typeface="+mn-ea"/>
          <a:cs typeface="+mn-cs"/>
        </a:defRPr>
      </a:lvl8pPr>
      <a:lvl9pPr marL="312039" indent="-312039" algn="l" defTabSz="742950" rtl="0" eaLnBrk="1" latinLnBrk="0" hangingPunct="1">
        <a:lnSpc>
          <a:spcPct val="94000"/>
        </a:lnSpc>
        <a:spcBef>
          <a:spcPts val="406"/>
        </a:spcBef>
        <a:spcAft>
          <a:spcPts val="163"/>
        </a:spcAft>
        <a:buFont typeface="Franklin Gothic Book" panose="020B0503020102020204" pitchFamily="34" charset="0"/>
        <a:buChar char="■"/>
        <a:defRPr sz="1138" kern="1200" baseline="0">
          <a:solidFill>
            <a:schemeClr val="tx2"/>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lirmm.fr/cogui/"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hura.shu.ac.uk/8466/" TargetMode="External"/><Relationship Id="rId2" Type="http://schemas.openxmlformats.org/officeDocument/2006/relationships/hyperlink" Target="http://shura.shu.ac.uk/12133/" TargetMode="External"/><Relationship Id="rId1" Type="http://schemas.openxmlformats.org/officeDocument/2006/relationships/slideLayout" Target="../slideLayouts/slideLayout2.xml"/><Relationship Id="rId4" Type="http://schemas.openxmlformats.org/officeDocument/2006/relationships/hyperlink" Target="http://shura.shu.ac.uk/8467/"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378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79027"/>
            <a:ext cx="7800975" cy="820271"/>
          </a:xfrm>
        </p:spPr>
        <p:txBody>
          <a:bodyPr/>
          <a:lstStyle/>
          <a:p>
            <a:r>
              <a:rPr lang="en-GB" dirty="0"/>
              <a:t>Exploring Individual Documents</a:t>
            </a:r>
          </a:p>
        </p:txBody>
      </p:sp>
      <p:pic>
        <p:nvPicPr>
          <p:cNvPr id="6" name="Content Placeholder 3"/>
          <p:cNvPicPr>
            <a:picLocks noGrp="1" noChangeAspect="1"/>
          </p:cNvPicPr>
          <p:nvPr>
            <p:ph idx="1"/>
          </p:nvPr>
        </p:nvPicPr>
        <p:blipFill>
          <a:blip r:embed="rId2"/>
          <a:stretch>
            <a:fillRect/>
          </a:stretch>
        </p:blipFill>
        <p:spPr>
          <a:xfrm>
            <a:off x="1114425" y="2052738"/>
            <a:ext cx="2682223" cy="3681214"/>
          </a:xfrm>
          <a:prstGeom prst="rect">
            <a:avLst/>
          </a:prstGeom>
          <a:ln w="57150">
            <a:solidFill>
              <a:schemeClr val="accent5">
                <a:lumMod val="50000"/>
              </a:schemeClr>
            </a:solidFill>
          </a:ln>
        </p:spPr>
      </p:pic>
      <p:pic>
        <p:nvPicPr>
          <p:cNvPr id="7" name="Picture 6"/>
          <p:cNvPicPr>
            <a:picLocks noChangeAspect="1"/>
          </p:cNvPicPr>
          <p:nvPr/>
        </p:nvPicPr>
        <p:blipFill>
          <a:blip r:embed="rId3"/>
          <a:stretch>
            <a:fillRect/>
          </a:stretch>
        </p:blipFill>
        <p:spPr>
          <a:xfrm>
            <a:off x="4110758" y="2052738"/>
            <a:ext cx="2337197" cy="2886670"/>
          </a:xfrm>
          <a:prstGeom prst="rect">
            <a:avLst/>
          </a:prstGeom>
          <a:ln w="57150">
            <a:solidFill>
              <a:schemeClr val="accent5">
                <a:lumMod val="50000"/>
              </a:schemeClr>
            </a:solidFill>
          </a:ln>
        </p:spPr>
      </p:pic>
      <p:pic>
        <p:nvPicPr>
          <p:cNvPr id="8" name="Picture 7"/>
          <p:cNvPicPr>
            <a:picLocks noChangeAspect="1"/>
          </p:cNvPicPr>
          <p:nvPr/>
        </p:nvPicPr>
        <p:blipFill>
          <a:blip r:embed="rId4"/>
          <a:stretch>
            <a:fillRect/>
          </a:stretch>
        </p:blipFill>
        <p:spPr>
          <a:xfrm>
            <a:off x="6762064" y="2052737"/>
            <a:ext cx="2940844" cy="2847975"/>
          </a:xfrm>
          <a:prstGeom prst="rect">
            <a:avLst/>
          </a:prstGeom>
          <a:ln w="57150">
            <a:solidFill>
              <a:schemeClr val="accent5">
                <a:lumMod val="50000"/>
              </a:schemeClr>
            </a:solidFill>
          </a:ln>
        </p:spPr>
      </p:pic>
    </p:spTree>
    <p:extLst>
      <p:ext uri="{BB962C8B-B14F-4D97-AF65-F5344CB8AC3E}">
        <p14:creationId xmlns:p14="http://schemas.microsoft.com/office/powerpoint/2010/main" val="236024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68009"/>
            <a:ext cx="7800975" cy="820271"/>
          </a:xfrm>
        </p:spPr>
        <p:txBody>
          <a:bodyPr>
            <a:normAutofit/>
          </a:bodyPr>
          <a:lstStyle/>
          <a:p>
            <a:r>
              <a:rPr lang="en-GB" dirty="0"/>
              <a:t>Reducing Noise by Corroboration</a:t>
            </a:r>
          </a:p>
        </p:txBody>
      </p:sp>
      <p:cxnSp>
        <p:nvCxnSpPr>
          <p:cNvPr id="6" name="Straight Arrow Connector 5"/>
          <p:cNvCxnSpPr>
            <a:stCxn id="4" idx="3"/>
            <a:endCxn id="5" idx="1"/>
          </p:cNvCxnSpPr>
          <p:nvPr/>
        </p:nvCxnSpPr>
        <p:spPr>
          <a:xfrm flipV="1">
            <a:off x="4066237" y="3577333"/>
            <a:ext cx="2192467" cy="3495"/>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pic>
        <p:nvPicPr>
          <p:cNvPr id="4" name="Picture 3"/>
          <p:cNvPicPr>
            <a:picLocks noChangeAspect="1"/>
          </p:cNvPicPr>
          <p:nvPr/>
        </p:nvPicPr>
        <p:blipFill rotWithShape="1">
          <a:blip r:embed="rId2"/>
          <a:srcRect r="30770"/>
          <a:stretch/>
        </p:blipFill>
        <p:spPr>
          <a:xfrm>
            <a:off x="1114425" y="2196848"/>
            <a:ext cx="2951812" cy="2767959"/>
          </a:xfrm>
          <a:prstGeom prst="rect">
            <a:avLst/>
          </a:prstGeom>
          <a:ln w="57150">
            <a:solidFill>
              <a:schemeClr val="accent5">
                <a:lumMod val="50000"/>
              </a:schemeClr>
            </a:solidFill>
          </a:ln>
        </p:spPr>
      </p:pic>
      <p:pic>
        <p:nvPicPr>
          <p:cNvPr id="5" name="Picture 4"/>
          <p:cNvPicPr>
            <a:picLocks noChangeAspect="1"/>
          </p:cNvPicPr>
          <p:nvPr/>
        </p:nvPicPr>
        <p:blipFill rotWithShape="1">
          <a:blip r:embed="rId3"/>
          <a:srcRect r="20024"/>
          <a:stretch/>
        </p:blipFill>
        <p:spPr>
          <a:xfrm>
            <a:off x="6258704" y="2196848"/>
            <a:ext cx="3001906" cy="2760969"/>
          </a:xfrm>
          <a:prstGeom prst="rect">
            <a:avLst/>
          </a:prstGeom>
          <a:ln w="57150">
            <a:solidFill>
              <a:schemeClr val="accent5">
                <a:lumMod val="50000"/>
              </a:schemeClr>
            </a:solidFill>
          </a:ln>
        </p:spPr>
      </p:pic>
      <p:sp>
        <p:nvSpPr>
          <p:cNvPr id="10" name="Rounded Rectangle 9"/>
          <p:cNvSpPr/>
          <p:nvPr/>
        </p:nvSpPr>
        <p:spPr>
          <a:xfrm>
            <a:off x="4603147" y="3274680"/>
            <a:ext cx="1118645" cy="6053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Reduce Noise</a:t>
            </a:r>
            <a:endParaRPr lang="en-GB" b="1" dirty="0"/>
          </a:p>
        </p:txBody>
      </p:sp>
    </p:spTree>
    <p:extLst>
      <p:ext uri="{BB962C8B-B14F-4D97-AF65-F5344CB8AC3E}">
        <p14:creationId xmlns:p14="http://schemas.microsoft.com/office/powerpoint/2010/main" val="958076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68011"/>
            <a:ext cx="7800975" cy="820271"/>
          </a:xfrm>
        </p:spPr>
        <p:txBody>
          <a:bodyPr/>
          <a:lstStyle/>
          <a:p>
            <a:r>
              <a:rPr lang="en-GB" dirty="0"/>
              <a:t>Corroborated Threats</a:t>
            </a:r>
          </a:p>
        </p:txBody>
      </p:sp>
      <p:grpSp>
        <p:nvGrpSpPr>
          <p:cNvPr id="10" name="Group 9"/>
          <p:cNvGrpSpPr/>
          <p:nvPr/>
        </p:nvGrpSpPr>
        <p:grpSpPr>
          <a:xfrm>
            <a:off x="848013" y="2068175"/>
            <a:ext cx="8637732" cy="2994939"/>
            <a:chOff x="1043708" y="1754138"/>
            <a:chExt cx="10631055" cy="3686079"/>
          </a:xfrm>
        </p:grpSpPr>
        <p:grpSp>
          <p:nvGrpSpPr>
            <p:cNvPr id="6" name="Group 5"/>
            <p:cNvGrpSpPr/>
            <p:nvPr/>
          </p:nvGrpSpPr>
          <p:grpSpPr>
            <a:xfrm>
              <a:off x="1043708" y="1754138"/>
              <a:ext cx="10631055" cy="3686079"/>
              <a:chOff x="1043708" y="1754138"/>
              <a:chExt cx="10631055" cy="3686079"/>
            </a:xfrm>
          </p:grpSpPr>
          <p:graphicFrame>
            <p:nvGraphicFramePr>
              <p:cNvPr id="4" name="Diagram 3"/>
              <p:cNvGraphicFramePr/>
              <p:nvPr>
                <p:extLst/>
              </p:nvPr>
            </p:nvGraphicFramePr>
            <p:xfrm>
              <a:off x="1043708" y="1754138"/>
              <a:ext cx="10631055" cy="3686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448801" y="4258506"/>
                <a:ext cx="2031998" cy="62807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3 Sources</a:t>
                </a:r>
              </a:p>
              <a:p>
                <a:pPr algn="ctr"/>
                <a:r>
                  <a:rPr lang="en-GB" dirty="0"/>
                  <a:t>2 Attributes</a:t>
                </a:r>
              </a:p>
            </p:txBody>
          </p:sp>
        </p:grpSp>
        <p:sp>
          <p:nvSpPr>
            <p:cNvPr id="7" name="Right Arrow 6"/>
            <p:cNvSpPr/>
            <p:nvPr/>
          </p:nvSpPr>
          <p:spPr>
            <a:xfrm>
              <a:off x="8774545" y="3168073"/>
              <a:ext cx="600364" cy="82203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9" name="Right Arrow 38"/>
            <p:cNvSpPr/>
            <p:nvPr/>
          </p:nvSpPr>
          <p:spPr>
            <a:xfrm>
              <a:off x="6063673" y="3168073"/>
              <a:ext cx="600364" cy="82203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0" name="Right Arrow 39"/>
            <p:cNvSpPr/>
            <p:nvPr/>
          </p:nvSpPr>
          <p:spPr>
            <a:xfrm>
              <a:off x="3274291" y="3168073"/>
              <a:ext cx="600364" cy="82203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99729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68004"/>
            <a:ext cx="7800975" cy="820271"/>
          </a:xfrm>
        </p:spPr>
        <p:txBody>
          <a:bodyPr/>
          <a:lstStyle/>
          <a:p>
            <a:r>
              <a:rPr lang="en-GB" dirty="0"/>
              <a:t>Some Quirks</a:t>
            </a:r>
          </a:p>
        </p:txBody>
      </p:sp>
      <p:sp>
        <p:nvSpPr>
          <p:cNvPr id="3" name="Content Placeholder 2"/>
          <p:cNvSpPr>
            <a:spLocks noGrp="1"/>
          </p:cNvSpPr>
          <p:nvPr>
            <p:ph idx="1"/>
          </p:nvPr>
        </p:nvSpPr>
        <p:spPr/>
        <p:txBody>
          <a:bodyPr>
            <a:normAutofit/>
          </a:bodyPr>
          <a:lstStyle/>
          <a:p>
            <a:r>
              <a:rPr lang="en-GB" dirty="0"/>
              <a:t>For example: Location resolution can be tricky</a:t>
            </a:r>
          </a:p>
          <a:p>
            <a:endParaRPr lang="en-GB" dirty="0"/>
          </a:p>
          <a:p>
            <a:r>
              <a:rPr lang="en-GB" dirty="0"/>
              <a:t>Pick any word you can imagine, it's likely a place!</a:t>
            </a:r>
          </a:p>
          <a:p>
            <a:endParaRPr lang="en-GB" dirty="0"/>
          </a:p>
          <a:p>
            <a:r>
              <a:rPr lang="en-GB" dirty="0"/>
              <a:t>The common ones we see:</a:t>
            </a:r>
          </a:p>
        </p:txBody>
      </p:sp>
      <p:sp>
        <p:nvSpPr>
          <p:cNvPr id="4" name="Rounded Rectangle 3"/>
          <p:cNvSpPr/>
          <p:nvPr/>
        </p:nvSpPr>
        <p:spPr>
          <a:xfrm>
            <a:off x="1053922" y="4774189"/>
            <a:ext cx="1159452" cy="7429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Over</a:t>
            </a:r>
          </a:p>
          <a:p>
            <a:pPr algn="ctr"/>
            <a:r>
              <a:rPr lang="en-GB" b="1" dirty="0"/>
              <a:t>UK</a:t>
            </a:r>
          </a:p>
        </p:txBody>
      </p:sp>
      <p:sp>
        <p:nvSpPr>
          <p:cNvPr id="5" name="Rounded Rectangle 4"/>
          <p:cNvSpPr/>
          <p:nvPr/>
        </p:nvSpPr>
        <p:spPr>
          <a:xfrm>
            <a:off x="7361020" y="4774189"/>
            <a:ext cx="1159452" cy="7429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One</a:t>
            </a:r>
          </a:p>
          <a:p>
            <a:pPr algn="ctr"/>
            <a:r>
              <a:rPr lang="en-GB" b="1" dirty="0"/>
              <a:t>Italy</a:t>
            </a:r>
          </a:p>
        </p:txBody>
      </p:sp>
      <p:sp>
        <p:nvSpPr>
          <p:cNvPr id="6" name="Rounded Rectangle 5"/>
          <p:cNvSpPr/>
          <p:nvPr/>
        </p:nvSpPr>
        <p:spPr>
          <a:xfrm>
            <a:off x="2316092" y="4774189"/>
            <a:ext cx="1159452" cy="7429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Police</a:t>
            </a:r>
          </a:p>
          <a:p>
            <a:pPr algn="ctr"/>
            <a:r>
              <a:rPr lang="en-GB" b="1" dirty="0"/>
              <a:t>Poland</a:t>
            </a:r>
          </a:p>
        </p:txBody>
      </p:sp>
      <p:sp>
        <p:nvSpPr>
          <p:cNvPr id="7" name="Rounded Rectangle 6"/>
          <p:cNvSpPr/>
          <p:nvPr/>
        </p:nvSpPr>
        <p:spPr>
          <a:xfrm>
            <a:off x="3574510" y="4774189"/>
            <a:ext cx="1159452" cy="7429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Sale</a:t>
            </a:r>
          </a:p>
          <a:p>
            <a:pPr algn="ctr"/>
            <a:r>
              <a:rPr lang="en-GB" b="1" dirty="0"/>
              <a:t>UK</a:t>
            </a:r>
          </a:p>
        </p:txBody>
      </p:sp>
      <p:sp>
        <p:nvSpPr>
          <p:cNvPr id="8" name="Rounded Rectangle 7"/>
          <p:cNvSpPr/>
          <p:nvPr/>
        </p:nvSpPr>
        <p:spPr>
          <a:xfrm>
            <a:off x="6098850" y="4774189"/>
            <a:ext cx="1159452" cy="7429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God</a:t>
            </a:r>
          </a:p>
          <a:p>
            <a:pPr algn="ctr"/>
            <a:r>
              <a:rPr lang="en-GB" b="1" dirty="0"/>
              <a:t>Turkey</a:t>
            </a:r>
          </a:p>
        </p:txBody>
      </p:sp>
      <p:sp>
        <p:nvSpPr>
          <p:cNvPr id="9" name="Rounded Rectangle 8"/>
          <p:cNvSpPr/>
          <p:nvPr/>
        </p:nvSpPr>
        <p:spPr>
          <a:xfrm>
            <a:off x="4836680" y="4777942"/>
            <a:ext cx="1159452" cy="7429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Buy</a:t>
            </a:r>
          </a:p>
          <a:p>
            <a:pPr algn="ctr"/>
            <a:r>
              <a:rPr lang="en-GB" b="1" dirty="0"/>
              <a:t>Russia</a:t>
            </a:r>
          </a:p>
        </p:txBody>
      </p:sp>
    </p:spTree>
    <p:extLst>
      <p:ext uri="{BB962C8B-B14F-4D97-AF65-F5344CB8AC3E}">
        <p14:creationId xmlns:p14="http://schemas.microsoft.com/office/powerpoint/2010/main" val="1471879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24" y="123943"/>
            <a:ext cx="8241103" cy="820271"/>
          </a:xfrm>
        </p:spPr>
        <p:txBody>
          <a:bodyPr/>
          <a:lstStyle/>
          <a:p>
            <a:r>
              <a:rPr lang="en-GB" dirty="0"/>
              <a:t>Association Rules (&amp; pointing to Business Organisation of OC)</a:t>
            </a:r>
          </a:p>
        </p:txBody>
      </p:sp>
      <p:pic>
        <p:nvPicPr>
          <p:cNvPr id="10" name="Content Placeholder 9"/>
          <p:cNvPicPr>
            <a:picLocks noGrp="1" noChangeAspect="1"/>
          </p:cNvPicPr>
          <p:nvPr>
            <p:ph idx="1"/>
          </p:nvPr>
        </p:nvPicPr>
        <p:blipFill>
          <a:blip r:embed="rId2"/>
          <a:stretch>
            <a:fillRect/>
          </a:stretch>
        </p:blipFill>
        <p:spPr>
          <a:xfrm>
            <a:off x="1786083" y="1762317"/>
            <a:ext cx="6746584" cy="4452746"/>
          </a:xfrm>
          <a:prstGeom prst="rect">
            <a:avLst/>
          </a:prstGeom>
        </p:spPr>
      </p:pic>
      <p:sp>
        <p:nvSpPr>
          <p:cNvPr id="13" name="TextBox 12"/>
          <p:cNvSpPr txBox="1"/>
          <p:nvPr/>
        </p:nvSpPr>
        <p:spPr>
          <a:xfrm>
            <a:off x="549540" y="2052737"/>
            <a:ext cx="1804952" cy="442429"/>
          </a:xfrm>
          <a:prstGeom prst="rect">
            <a:avLst/>
          </a:prstGeom>
          <a:noFill/>
        </p:spPr>
        <p:txBody>
          <a:bodyPr wrap="square" rtlCol="0">
            <a:spAutoFit/>
          </a:bodyPr>
          <a:lstStyle/>
          <a:p>
            <a:pPr algn="ctr"/>
            <a:r>
              <a:rPr lang="en-GB" sz="2275" dirty="0">
                <a:solidFill>
                  <a:schemeClr val="accent5">
                    <a:lumMod val="50000"/>
                  </a:schemeClr>
                </a:solidFill>
              </a:rPr>
              <a:t>Drugs</a:t>
            </a:r>
          </a:p>
        </p:txBody>
      </p:sp>
      <p:cxnSp>
        <p:nvCxnSpPr>
          <p:cNvPr id="14" name="Straight Arrow Connector 13"/>
          <p:cNvCxnSpPr>
            <a:stCxn id="13" idx="2"/>
          </p:cNvCxnSpPr>
          <p:nvPr/>
        </p:nvCxnSpPr>
        <p:spPr>
          <a:xfrm>
            <a:off x="1452016" y="2495166"/>
            <a:ext cx="1399711" cy="544854"/>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672673" y="4105231"/>
            <a:ext cx="1804952" cy="442429"/>
          </a:xfrm>
          <a:prstGeom prst="rect">
            <a:avLst/>
          </a:prstGeom>
          <a:noFill/>
        </p:spPr>
        <p:txBody>
          <a:bodyPr wrap="square" rtlCol="0">
            <a:spAutoFit/>
          </a:bodyPr>
          <a:lstStyle/>
          <a:p>
            <a:pPr algn="ctr"/>
            <a:r>
              <a:rPr lang="en-GB" sz="2275" dirty="0">
                <a:solidFill>
                  <a:schemeClr val="accent5">
                    <a:lumMod val="50000"/>
                  </a:schemeClr>
                </a:solidFill>
              </a:rPr>
              <a:t>Locations</a:t>
            </a:r>
          </a:p>
        </p:txBody>
      </p:sp>
      <p:cxnSp>
        <p:nvCxnSpPr>
          <p:cNvPr id="17" name="Straight Arrow Connector 16"/>
          <p:cNvCxnSpPr>
            <a:stCxn id="16" idx="2"/>
          </p:cNvCxnSpPr>
          <p:nvPr/>
        </p:nvCxnSpPr>
        <p:spPr>
          <a:xfrm>
            <a:off x="1575149" y="4547660"/>
            <a:ext cx="436069" cy="680555"/>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6143275" y="1665131"/>
            <a:ext cx="1804952" cy="792525"/>
          </a:xfrm>
          <a:prstGeom prst="rect">
            <a:avLst/>
          </a:prstGeom>
          <a:noFill/>
        </p:spPr>
        <p:txBody>
          <a:bodyPr wrap="square" rtlCol="0">
            <a:spAutoFit/>
          </a:bodyPr>
          <a:lstStyle/>
          <a:p>
            <a:pPr algn="ctr"/>
            <a:r>
              <a:rPr lang="en-GB" sz="2275" dirty="0">
                <a:solidFill>
                  <a:schemeClr val="accent5">
                    <a:lumMod val="50000"/>
                  </a:schemeClr>
                </a:solidFill>
              </a:rPr>
              <a:t>Transport Methods</a:t>
            </a:r>
          </a:p>
        </p:txBody>
      </p:sp>
      <p:cxnSp>
        <p:nvCxnSpPr>
          <p:cNvPr id="20" name="Straight Arrow Connector 19"/>
          <p:cNvCxnSpPr>
            <a:stCxn id="19" idx="2"/>
          </p:cNvCxnSpPr>
          <p:nvPr/>
        </p:nvCxnSpPr>
        <p:spPr>
          <a:xfrm flipH="1">
            <a:off x="5891070" y="2457656"/>
            <a:ext cx="1154681" cy="1033511"/>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7878465" y="2577393"/>
            <a:ext cx="1976540" cy="442429"/>
          </a:xfrm>
          <a:prstGeom prst="rect">
            <a:avLst/>
          </a:prstGeom>
          <a:noFill/>
        </p:spPr>
        <p:txBody>
          <a:bodyPr wrap="square" rtlCol="0">
            <a:spAutoFit/>
          </a:bodyPr>
          <a:lstStyle/>
          <a:p>
            <a:pPr algn="ctr"/>
            <a:r>
              <a:rPr lang="en-GB" sz="2275" dirty="0">
                <a:solidFill>
                  <a:schemeClr val="accent5">
                    <a:lumMod val="50000"/>
                  </a:schemeClr>
                </a:solidFill>
              </a:rPr>
              <a:t>Organisations</a:t>
            </a:r>
          </a:p>
        </p:txBody>
      </p:sp>
      <p:cxnSp>
        <p:nvCxnSpPr>
          <p:cNvPr id="25" name="Straight Arrow Connector 24"/>
          <p:cNvCxnSpPr>
            <a:stCxn id="24" idx="2"/>
          </p:cNvCxnSpPr>
          <p:nvPr/>
        </p:nvCxnSpPr>
        <p:spPr>
          <a:xfrm flipH="1">
            <a:off x="8315038" y="3019822"/>
            <a:ext cx="551697" cy="932620"/>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3279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45978"/>
            <a:ext cx="7800975" cy="820271"/>
          </a:xfrm>
        </p:spPr>
        <p:txBody>
          <a:bodyPr/>
          <a:lstStyle/>
          <a:p>
            <a:r>
              <a:rPr lang="en-GB" dirty="0"/>
              <a:t>Regional Overlays</a:t>
            </a:r>
          </a:p>
        </p:txBody>
      </p:sp>
      <p:pic>
        <p:nvPicPr>
          <p:cNvPr id="4" name="Content Placeholder 3"/>
          <p:cNvPicPr>
            <a:picLocks noGrp="1" noChangeAspect="1"/>
          </p:cNvPicPr>
          <p:nvPr>
            <p:ph idx="1"/>
          </p:nvPr>
        </p:nvPicPr>
        <p:blipFill>
          <a:blip r:embed="rId2"/>
          <a:stretch>
            <a:fillRect/>
          </a:stretch>
        </p:blipFill>
        <p:spPr>
          <a:xfrm>
            <a:off x="2040492" y="2052738"/>
            <a:ext cx="5948841" cy="3681214"/>
          </a:xfrm>
          <a:prstGeom prst="rect">
            <a:avLst/>
          </a:prstGeom>
        </p:spPr>
      </p:pic>
      <p:cxnSp>
        <p:nvCxnSpPr>
          <p:cNvPr id="5" name="Straight Arrow Connector 4"/>
          <p:cNvCxnSpPr>
            <a:stCxn id="6" idx="3"/>
          </p:cNvCxnSpPr>
          <p:nvPr/>
        </p:nvCxnSpPr>
        <p:spPr>
          <a:xfrm>
            <a:off x="1847063" y="3061937"/>
            <a:ext cx="2227905" cy="492764"/>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13104" y="2665674"/>
            <a:ext cx="1333959" cy="792525"/>
          </a:xfrm>
          <a:prstGeom prst="rect">
            <a:avLst/>
          </a:prstGeom>
          <a:noFill/>
        </p:spPr>
        <p:txBody>
          <a:bodyPr wrap="square" rtlCol="0">
            <a:spAutoFit/>
          </a:bodyPr>
          <a:lstStyle/>
          <a:p>
            <a:pPr algn="ctr"/>
            <a:r>
              <a:rPr lang="en-GB" sz="2275" dirty="0">
                <a:solidFill>
                  <a:schemeClr val="accent5">
                    <a:lumMod val="50000"/>
                  </a:schemeClr>
                </a:solidFill>
              </a:rPr>
              <a:t>Sub-Regional</a:t>
            </a:r>
          </a:p>
        </p:txBody>
      </p:sp>
      <p:cxnSp>
        <p:nvCxnSpPr>
          <p:cNvPr id="8" name="Straight Arrow Connector 7"/>
          <p:cNvCxnSpPr>
            <a:stCxn id="9" idx="2"/>
          </p:cNvCxnSpPr>
          <p:nvPr/>
        </p:nvCxnSpPr>
        <p:spPr>
          <a:xfrm flipH="1">
            <a:off x="5808518" y="2186051"/>
            <a:ext cx="2865796" cy="1556264"/>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7624619" y="1043431"/>
            <a:ext cx="2099390" cy="1142620"/>
          </a:xfrm>
          <a:prstGeom prst="rect">
            <a:avLst/>
          </a:prstGeom>
          <a:noFill/>
        </p:spPr>
        <p:txBody>
          <a:bodyPr wrap="square" rtlCol="0">
            <a:spAutoFit/>
          </a:bodyPr>
          <a:lstStyle/>
          <a:p>
            <a:pPr algn="ctr"/>
            <a:r>
              <a:rPr lang="en-GB" sz="2275" dirty="0">
                <a:solidFill>
                  <a:schemeClr val="accent5">
                    <a:lumMod val="50000"/>
                  </a:schemeClr>
                </a:solidFill>
              </a:rPr>
              <a:t>Age of Criminal Responsibility</a:t>
            </a:r>
          </a:p>
        </p:txBody>
      </p:sp>
    </p:spTree>
    <p:extLst>
      <p:ext uri="{BB962C8B-B14F-4D97-AF65-F5344CB8AC3E}">
        <p14:creationId xmlns:p14="http://schemas.microsoft.com/office/powerpoint/2010/main" val="2967539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34958"/>
            <a:ext cx="7800975" cy="820271"/>
          </a:xfrm>
        </p:spPr>
        <p:txBody>
          <a:bodyPr/>
          <a:lstStyle/>
          <a:p>
            <a:r>
              <a:rPr lang="en-GB" dirty="0"/>
              <a:t>Information Flow and role of Enterprise Architecture</a:t>
            </a:r>
          </a:p>
        </p:txBody>
      </p:sp>
      <p:graphicFrame>
        <p:nvGraphicFramePr>
          <p:cNvPr id="5" name="Content Placeholder 6"/>
          <p:cNvGraphicFramePr>
            <a:graphicFrameLocks noGrp="1"/>
          </p:cNvGraphicFramePr>
          <p:nvPr>
            <p:ph idx="1"/>
            <p:extLst/>
          </p:nvPr>
        </p:nvGraphicFramePr>
        <p:xfrm>
          <a:off x="1114425" y="2684174"/>
          <a:ext cx="7800975" cy="3049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Callout 2"/>
          <p:cNvSpPr/>
          <p:nvPr/>
        </p:nvSpPr>
        <p:spPr>
          <a:xfrm>
            <a:off x="3646856" y="2016270"/>
            <a:ext cx="2709873" cy="998104"/>
          </a:xfrm>
          <a:prstGeom prst="downArrowCallou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b="1" dirty="0"/>
              <a:t>The EA model is here!</a:t>
            </a:r>
          </a:p>
        </p:txBody>
      </p:sp>
    </p:spTree>
    <p:extLst>
      <p:ext uri="{BB962C8B-B14F-4D97-AF65-F5344CB8AC3E}">
        <p14:creationId xmlns:p14="http://schemas.microsoft.com/office/powerpoint/2010/main" val="227062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Architecting the Business (Enterprise) of OC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b="14038"/>
          <a:stretch/>
        </p:blipFill>
        <p:spPr>
          <a:xfrm>
            <a:off x="1509311" y="932309"/>
            <a:ext cx="7938438" cy="5424425"/>
          </a:xfrm>
          <a:prstGeom prst="rect">
            <a:avLst/>
          </a:prstGeom>
        </p:spPr>
      </p:pic>
      <p:pic>
        <p:nvPicPr>
          <p:cNvPr id="5" name="Picture 4" descr="https://www.dragon1.com/images/logo_toga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77" y="1779899"/>
            <a:ext cx="1926682" cy="109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50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ropbox\Ben-SimonP-SimonA\BB_SA - Paper\ICCS 2016 Paper LaTeX\SubmissionNumber2 - Andrews - Brewster - Day - ICCS2016\THBTa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327" y="808774"/>
            <a:ext cx="4883348" cy="53134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half" idx="1"/>
          </p:nvPr>
        </p:nvSpPr>
        <p:spPr>
          <a:xfrm>
            <a:off x="464344" y="2061653"/>
            <a:ext cx="2046982" cy="2441122"/>
          </a:xfrm>
        </p:spPr>
        <p:txBody>
          <a:bodyPr>
            <a:normAutofit/>
          </a:bodyPr>
          <a:lstStyle/>
          <a:p>
            <a:r>
              <a:rPr lang="en-GB" sz="1950" dirty="0"/>
              <a:t>A Taxonomy of Organised Crime:</a:t>
            </a:r>
          </a:p>
          <a:p>
            <a:r>
              <a:rPr lang="en-GB" sz="1950" dirty="0"/>
              <a:t>Categorisation &amp;</a:t>
            </a:r>
          </a:p>
          <a:p>
            <a:r>
              <a:rPr lang="en-GB" sz="1950" dirty="0"/>
              <a:t>Specialisation</a:t>
            </a:r>
          </a:p>
        </p:txBody>
      </p:sp>
      <p:sp>
        <p:nvSpPr>
          <p:cNvPr id="4" name="Title 2"/>
          <p:cNvSpPr>
            <a:spLocks noGrp="1"/>
          </p:cNvSpPr>
          <p:nvPr>
            <p:ph type="title"/>
          </p:nvPr>
        </p:nvSpPr>
        <p:spPr>
          <a:xfrm>
            <a:off x="3106738" y="137160"/>
            <a:ext cx="6802437" cy="442913"/>
          </a:xfrm>
        </p:spPr>
        <p:txBody>
          <a:bodyPr/>
          <a:lstStyle/>
          <a:p>
            <a:r>
              <a:rPr lang="en-GB" dirty="0"/>
              <a:t>An OC Taxonomy</a:t>
            </a:r>
          </a:p>
        </p:txBody>
      </p:sp>
      <p:sp>
        <p:nvSpPr>
          <p:cNvPr id="2" name="TextBox 1"/>
          <p:cNvSpPr txBox="1"/>
          <p:nvPr/>
        </p:nvSpPr>
        <p:spPr>
          <a:xfrm>
            <a:off x="5323115" y="6122193"/>
            <a:ext cx="3775393" cy="369332"/>
          </a:xfrm>
          <a:prstGeom prst="rect">
            <a:avLst/>
          </a:prstGeom>
          <a:noFill/>
        </p:spPr>
        <p:txBody>
          <a:bodyPr wrap="none" rtlCol="0">
            <a:spAutoFit/>
          </a:bodyPr>
          <a:lstStyle/>
          <a:p>
            <a:r>
              <a:rPr lang="en-GB" dirty="0"/>
              <a:t>Andrews, Brewster and Day (2016)</a:t>
            </a:r>
          </a:p>
        </p:txBody>
      </p:sp>
    </p:spTree>
    <p:extLst>
      <p:ext uri="{BB962C8B-B14F-4D97-AF65-F5344CB8AC3E}">
        <p14:creationId xmlns:p14="http://schemas.microsoft.com/office/powerpoint/2010/main" val="1714845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4728" y="137160"/>
            <a:ext cx="7474447" cy="442913"/>
          </a:xfrm>
        </p:spPr>
        <p:txBody>
          <a:bodyPr/>
          <a:lstStyle/>
          <a:p>
            <a:r>
              <a:rPr lang="en-GB" dirty="0"/>
              <a:t>Knowledge Representation of OC (in Conceptual Graphs)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32" y="3652776"/>
            <a:ext cx="9583387" cy="2479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 Placeholder 1"/>
          <p:cNvSpPr>
            <a:spLocks noGrp="1"/>
          </p:cNvSpPr>
          <p:nvPr>
            <p:ph type="body" sz="quarter" idx="10"/>
          </p:nvPr>
        </p:nvSpPr>
        <p:spPr>
          <a:xfrm>
            <a:off x="198732" y="1450942"/>
            <a:ext cx="9583387" cy="2400657"/>
          </a:xfrm>
        </p:spPr>
        <p:txBody>
          <a:bodyPr/>
          <a:lstStyle/>
          <a:p>
            <a:pPr marL="285750" indent="-285750">
              <a:buFont typeface="Arial" panose="020B0604020202020204" pitchFamily="34" charset="0"/>
              <a:buChar char="•"/>
            </a:pPr>
            <a:r>
              <a:rPr lang="it-IT" sz="1800" dirty="0"/>
              <a:t>Brewster, Polovina et al. (2014), 2 papers</a:t>
            </a:r>
            <a:endParaRPr lang="en-GB" sz="1800" dirty="0"/>
          </a:p>
          <a:p>
            <a:pPr marL="285750" indent="-285750">
              <a:buFont typeface="Arial" panose="020B0604020202020204" pitchFamily="34" charset="0"/>
              <a:buChar char="•"/>
            </a:pPr>
            <a:r>
              <a:rPr lang="en-GB" sz="1800" dirty="0"/>
              <a:t>Modelled using CoGui (</a:t>
            </a:r>
            <a:r>
              <a:rPr lang="en-GB" sz="1800" dirty="0">
                <a:hlinkClick r:id="rId3"/>
              </a:rPr>
              <a:t>http://www.lirmm.fr/cogui/</a:t>
            </a:r>
            <a:r>
              <a:rPr lang="en-GB" sz="1800" dirty="0"/>
              <a:t>) </a:t>
            </a:r>
            <a:endParaRPr lang="en-GB" sz="1800" b="1" dirty="0"/>
          </a:p>
          <a:p>
            <a:pPr marL="285750" indent="-285750">
              <a:buFont typeface="Arial" panose="020B0604020202020204" pitchFamily="34" charset="0"/>
              <a:buChar char="•"/>
            </a:pPr>
            <a:r>
              <a:rPr lang="en-GB" sz="1800" dirty="0"/>
              <a:t>Rule: Victim Transit Route</a:t>
            </a:r>
          </a:p>
          <a:p>
            <a:pPr marL="574675" lvl="1" indent="-285750">
              <a:buFont typeface="Arial" panose="020B0604020202020204" pitchFamily="34" charset="0"/>
              <a:buChar char="-"/>
            </a:pPr>
            <a:r>
              <a:rPr lang="en-GB" sz="1800" dirty="0"/>
              <a:t>Visualise implied knowledge "if-then" scenario</a:t>
            </a:r>
          </a:p>
          <a:p>
            <a:pPr marL="574675" lvl="1" indent="-285750">
              <a:buFont typeface="Arial" panose="020B0604020202020204" pitchFamily="34" charset="0"/>
              <a:buChar char="-"/>
            </a:pPr>
            <a:r>
              <a:rPr lang="en-GB" sz="1800" dirty="0"/>
              <a:t>Aggregation of weak signals can contribute to providing tangible indicators of OC activity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3799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a:bodyPr>
          <a:lstStyle/>
          <a:p>
            <a:r>
              <a:rPr lang="en-GB" dirty="0">
                <a:solidFill>
                  <a:schemeClr val="accent6"/>
                </a:solidFill>
              </a:rPr>
              <a:t>The Enterprise Architecture of Organised Crime</a:t>
            </a:r>
          </a:p>
        </p:txBody>
      </p:sp>
      <p:sp>
        <p:nvSpPr>
          <p:cNvPr id="4" name="Text Placeholder 3"/>
          <p:cNvSpPr>
            <a:spLocks noGrp="1"/>
          </p:cNvSpPr>
          <p:nvPr>
            <p:ph type="body" sz="quarter" idx="16"/>
          </p:nvPr>
        </p:nvSpPr>
        <p:spPr>
          <a:xfrm>
            <a:off x="3163595" y="5399314"/>
            <a:ext cx="3578811" cy="824586"/>
          </a:xfrm>
        </p:spPr>
        <p:txBody>
          <a:bodyPr>
            <a:normAutofit fontScale="77500" lnSpcReduction="20000"/>
          </a:bodyPr>
          <a:lstStyle/>
          <a:p>
            <a:r>
              <a:rPr lang="en-GB" dirty="0">
                <a:solidFill>
                  <a:schemeClr val="accent6"/>
                </a:solidFill>
              </a:rPr>
              <a:t>Presented by Simon Polovina</a:t>
            </a:r>
          </a:p>
          <a:p>
            <a:r>
              <a:rPr lang="en-GB" dirty="0">
                <a:solidFill>
                  <a:schemeClr val="accent6"/>
                </a:solidFill>
              </a:rPr>
              <a:t>Enterprise Architect</a:t>
            </a:r>
          </a:p>
          <a:p>
            <a:r>
              <a:rPr lang="en-GB" dirty="0">
                <a:solidFill>
                  <a:schemeClr val="accent6"/>
                </a:solidFill>
              </a:rPr>
              <a:t>October 2016</a:t>
            </a:r>
          </a:p>
        </p:txBody>
      </p:sp>
      <p:pic>
        <p:nvPicPr>
          <p:cNvPr id="8"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6980" y="2586615"/>
            <a:ext cx="2940316" cy="1871592"/>
          </a:xfrm>
          <a:prstGeom prst="rect">
            <a:avLst/>
          </a:prstGeom>
        </p:spPr>
      </p:pic>
    </p:spTree>
    <p:extLst>
      <p:ext uri="{BB962C8B-B14F-4D97-AF65-F5344CB8AC3E}">
        <p14:creationId xmlns:p14="http://schemas.microsoft.com/office/powerpoint/2010/main" val="3512540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Knowledge Representation: Conceptual Graphs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52"/>
          <a:stretch/>
        </p:blipFill>
        <p:spPr bwMode="auto">
          <a:xfrm>
            <a:off x="160056" y="2132510"/>
            <a:ext cx="9583549" cy="3403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 Placeholder 1"/>
          <p:cNvSpPr>
            <a:spLocks noGrp="1"/>
          </p:cNvSpPr>
          <p:nvPr>
            <p:ph type="body" sz="quarter" idx="10"/>
          </p:nvPr>
        </p:nvSpPr>
        <p:spPr>
          <a:xfrm>
            <a:off x="766055" y="1652823"/>
            <a:ext cx="8373890" cy="276999"/>
          </a:xfrm>
        </p:spPr>
        <p:txBody>
          <a:bodyPr/>
          <a:lstStyle/>
          <a:p>
            <a:pPr marL="285750" indent="-285750">
              <a:buFont typeface="Arial" panose="020B0604020202020204" pitchFamily="34" charset="0"/>
              <a:buChar char="•"/>
            </a:pPr>
            <a:r>
              <a:rPr lang="en-GB" sz="1800" dirty="0"/>
              <a:t>Fact: Representation of a specific 'known' scenario</a:t>
            </a:r>
          </a:p>
        </p:txBody>
      </p:sp>
    </p:spTree>
    <p:extLst>
      <p:ext uri="{BB962C8B-B14F-4D97-AF65-F5344CB8AC3E}">
        <p14:creationId xmlns:p14="http://schemas.microsoft.com/office/powerpoint/2010/main" val="678707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Knowledge Representation: Conceptual Graphs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14" y="2536071"/>
            <a:ext cx="8644113" cy="3040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 Placeholder 1"/>
          <p:cNvSpPr>
            <a:spLocks noGrp="1"/>
          </p:cNvSpPr>
          <p:nvPr>
            <p:ph type="body" sz="quarter" idx="10"/>
          </p:nvPr>
        </p:nvSpPr>
        <p:spPr>
          <a:xfrm>
            <a:off x="801680" y="1783452"/>
            <a:ext cx="8373890" cy="276999"/>
          </a:xfrm>
        </p:spPr>
        <p:txBody>
          <a:bodyPr/>
          <a:lstStyle/>
          <a:p>
            <a:pPr marL="285750" indent="-285750">
              <a:buFont typeface="Arial" panose="020B0604020202020204" pitchFamily="34" charset="0"/>
              <a:buChar char="•"/>
            </a:pPr>
            <a:r>
              <a:rPr lang="en-GB" sz="1800" dirty="0"/>
              <a:t>Rule projected inside the fact - Validation of 'if-then' rule</a:t>
            </a:r>
          </a:p>
        </p:txBody>
      </p:sp>
    </p:spTree>
    <p:extLst>
      <p:ext uri="{BB962C8B-B14F-4D97-AF65-F5344CB8AC3E}">
        <p14:creationId xmlns:p14="http://schemas.microsoft.com/office/powerpoint/2010/main" val="3773831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6055" y="1652823"/>
            <a:ext cx="8373890" cy="3354765"/>
          </a:xfrm>
        </p:spPr>
        <p:txBody>
          <a:bodyPr/>
          <a:lstStyle/>
          <a:p>
            <a:r>
              <a:rPr lang="en-GB" i="1" dirty="0"/>
              <a:t>In the recent North European case, the defendant was an EU citizen. He was indicted and convicted for subjecting four victims, including two EU nationals, to forced labour. The indictment was that, prior to August 2007, the defendant together with his brother recruited several persons in the EU. These people were in a vulnerable situation because they were either homeless, mentally disabled, without work or income. The defendant exploited them through the use of a very strict regime and utilized violence and threats to force the victims to perform work in the form of asphalting and stone laying. The victims did not have any real and acceptable opportunity to terminate the employment relationship. The work was exceedingly badly paid, wherein the victims received less pay than originally agreed, were obliged to live under wretched conditions, had sometimes extremely long workdays, and were under constant surveillance and told or given the impression that if they failed to perform the work or ran away, they would be fetched back, beaten or killed.</a:t>
            </a:r>
            <a:endParaRPr lang="en-GB" dirty="0"/>
          </a:p>
          <a:p>
            <a:pPr algn="r"/>
            <a:r>
              <a:rPr lang="en-GB" dirty="0"/>
              <a:t>	- (UNODC, 2009)</a:t>
            </a:r>
          </a:p>
        </p:txBody>
      </p:sp>
      <p:sp>
        <p:nvSpPr>
          <p:cNvPr id="3" name="Title 2"/>
          <p:cNvSpPr>
            <a:spLocks noGrp="1"/>
          </p:cNvSpPr>
          <p:nvPr>
            <p:ph type="title"/>
          </p:nvPr>
        </p:nvSpPr>
        <p:spPr/>
        <p:txBody>
          <a:bodyPr/>
          <a:lstStyle/>
          <a:p>
            <a:r>
              <a:rPr lang="en-GB" dirty="0"/>
              <a:t>Use Case: UNODC THB Scenario</a:t>
            </a:r>
          </a:p>
        </p:txBody>
      </p:sp>
      <p:sp>
        <p:nvSpPr>
          <p:cNvPr id="4" name="Rectangle 3"/>
          <p:cNvSpPr/>
          <p:nvPr/>
        </p:nvSpPr>
        <p:spPr>
          <a:xfrm>
            <a:off x="130627" y="6248953"/>
            <a:ext cx="9222674" cy="246221"/>
          </a:xfrm>
          <a:prstGeom prst="rect">
            <a:avLst/>
          </a:prstGeom>
        </p:spPr>
        <p:txBody>
          <a:bodyPr wrap="square">
            <a:spAutoFit/>
          </a:bodyPr>
          <a:lstStyle/>
          <a:p>
            <a:pPr algn="r"/>
            <a:r>
              <a:rPr lang="en-GB" sz="1000" dirty="0"/>
              <a:t>UNITED NATIONS OFFICE ON DRUGS AND CRIME (UNODC), 2009. </a:t>
            </a:r>
            <a:r>
              <a:rPr lang="en-GB" sz="1000" i="1" dirty="0"/>
              <a:t>Anti-Human Trafficking Manual for Criminal Justice Practitioners.</a:t>
            </a:r>
            <a:endParaRPr lang="en-GB" sz="1000" dirty="0"/>
          </a:p>
        </p:txBody>
      </p:sp>
    </p:spTree>
    <p:extLst>
      <p:ext uri="{BB962C8B-B14F-4D97-AF65-F5344CB8AC3E}">
        <p14:creationId xmlns:p14="http://schemas.microsoft.com/office/powerpoint/2010/main" val="526309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6055" y="1652823"/>
            <a:ext cx="8373890" cy="3354765"/>
          </a:xfrm>
        </p:spPr>
        <p:txBody>
          <a:bodyPr/>
          <a:lstStyle/>
          <a:p>
            <a:r>
              <a:rPr lang="en-GB" i="1" dirty="0"/>
              <a:t>In the recent North European case, the </a:t>
            </a:r>
            <a:r>
              <a:rPr lang="en-GB" b="1" i="1" dirty="0"/>
              <a:t>defendant</a:t>
            </a:r>
            <a:r>
              <a:rPr lang="en-GB" i="1" dirty="0"/>
              <a:t> was an </a:t>
            </a:r>
            <a:r>
              <a:rPr lang="en-GB" b="1" i="1" dirty="0"/>
              <a:t>EU citizen</a:t>
            </a:r>
            <a:r>
              <a:rPr lang="en-GB" i="1" dirty="0"/>
              <a:t>. He was indicted and convicted for subjecting </a:t>
            </a:r>
            <a:r>
              <a:rPr lang="en-GB" b="1" i="1" dirty="0"/>
              <a:t>four victims</a:t>
            </a:r>
            <a:r>
              <a:rPr lang="en-GB" i="1" dirty="0"/>
              <a:t>, including </a:t>
            </a:r>
            <a:r>
              <a:rPr lang="en-GB" b="1" i="1" dirty="0"/>
              <a:t>two EU nationals</a:t>
            </a:r>
            <a:r>
              <a:rPr lang="en-GB" i="1" dirty="0"/>
              <a:t>, to </a:t>
            </a:r>
            <a:r>
              <a:rPr lang="en-GB" b="1" i="1" dirty="0"/>
              <a:t>forced labour</a:t>
            </a:r>
            <a:r>
              <a:rPr lang="en-GB" i="1" dirty="0"/>
              <a:t>. The indictment was that, prior to August 2007, the defendant </a:t>
            </a:r>
            <a:r>
              <a:rPr lang="en-GB" b="1" i="1" dirty="0"/>
              <a:t>together with his brother recruited several persons in the EU</a:t>
            </a:r>
            <a:r>
              <a:rPr lang="en-GB" i="1" dirty="0"/>
              <a:t>. These people were in a </a:t>
            </a:r>
            <a:r>
              <a:rPr lang="en-GB" b="1" i="1" dirty="0"/>
              <a:t>vulnerable</a:t>
            </a:r>
            <a:r>
              <a:rPr lang="en-GB" i="1" dirty="0"/>
              <a:t> situation because they were either </a:t>
            </a:r>
            <a:r>
              <a:rPr lang="en-GB" b="1" i="1" dirty="0"/>
              <a:t>homeless, mentally disabled, without work or income</a:t>
            </a:r>
            <a:r>
              <a:rPr lang="en-GB" i="1" dirty="0"/>
              <a:t>. The defendant exploited them through the use of a very </a:t>
            </a:r>
            <a:r>
              <a:rPr lang="en-GB" b="1" i="1" dirty="0"/>
              <a:t>strict regime </a:t>
            </a:r>
            <a:r>
              <a:rPr lang="en-GB" i="1" dirty="0"/>
              <a:t>and </a:t>
            </a:r>
            <a:r>
              <a:rPr lang="en-GB" b="1" i="1" dirty="0"/>
              <a:t>utilized violence and threats </a:t>
            </a:r>
            <a:r>
              <a:rPr lang="en-GB" i="1" dirty="0"/>
              <a:t>to </a:t>
            </a:r>
            <a:r>
              <a:rPr lang="en-GB" b="1" i="1" dirty="0"/>
              <a:t>force</a:t>
            </a:r>
            <a:r>
              <a:rPr lang="en-GB" i="1" dirty="0"/>
              <a:t> </a:t>
            </a:r>
            <a:r>
              <a:rPr lang="en-GB" b="1" i="1" dirty="0"/>
              <a:t>the victims to perform work </a:t>
            </a:r>
            <a:r>
              <a:rPr lang="en-GB" i="1" dirty="0"/>
              <a:t>in the form of </a:t>
            </a:r>
            <a:r>
              <a:rPr lang="en-GB" b="1" i="1" dirty="0"/>
              <a:t>asphalting and stone laying</a:t>
            </a:r>
            <a:r>
              <a:rPr lang="en-GB" i="1" dirty="0"/>
              <a:t>. The victims did not have any real and acceptable opportunity to terminate the employment relationship. The work was exceedingly </a:t>
            </a:r>
            <a:r>
              <a:rPr lang="en-GB" b="1" i="1" dirty="0"/>
              <a:t>badly paid</a:t>
            </a:r>
            <a:r>
              <a:rPr lang="en-GB" i="1" dirty="0"/>
              <a:t>, wherein the victims received less pay than originally agreed, were obliged to </a:t>
            </a:r>
            <a:r>
              <a:rPr lang="en-GB" b="1" i="1" dirty="0"/>
              <a:t>live under wretched conditions</a:t>
            </a:r>
            <a:r>
              <a:rPr lang="en-GB" i="1" dirty="0"/>
              <a:t>, had sometimes </a:t>
            </a:r>
            <a:r>
              <a:rPr lang="en-GB" b="1" i="1" dirty="0"/>
              <a:t>extremely long workdays</a:t>
            </a:r>
            <a:r>
              <a:rPr lang="en-GB" i="1" dirty="0"/>
              <a:t>, and were under constant </a:t>
            </a:r>
            <a:r>
              <a:rPr lang="en-GB" b="1" i="1" dirty="0"/>
              <a:t>surveillance</a:t>
            </a:r>
            <a:r>
              <a:rPr lang="en-GB" i="1" dirty="0"/>
              <a:t> and told or given the impression that if they failed to perform the work or ran away, they would be </a:t>
            </a:r>
            <a:r>
              <a:rPr lang="en-GB" b="1" i="1" dirty="0"/>
              <a:t>fetched back, beaten or killed</a:t>
            </a:r>
            <a:r>
              <a:rPr lang="en-GB" i="1" dirty="0"/>
              <a:t>.</a:t>
            </a:r>
            <a:endParaRPr lang="en-GB" dirty="0"/>
          </a:p>
          <a:p>
            <a:pPr algn="r"/>
            <a:r>
              <a:rPr lang="en-GB" dirty="0"/>
              <a:t>	- (UNODC, 2009)</a:t>
            </a:r>
          </a:p>
        </p:txBody>
      </p:sp>
      <p:sp>
        <p:nvSpPr>
          <p:cNvPr id="3" name="Title 2"/>
          <p:cNvSpPr>
            <a:spLocks noGrp="1"/>
          </p:cNvSpPr>
          <p:nvPr>
            <p:ph type="title"/>
          </p:nvPr>
        </p:nvSpPr>
        <p:spPr/>
        <p:txBody>
          <a:bodyPr/>
          <a:lstStyle/>
          <a:p>
            <a:r>
              <a:rPr lang="en-GB" dirty="0"/>
              <a:t>Use Case: UNODC THB Scenario</a:t>
            </a:r>
          </a:p>
        </p:txBody>
      </p:sp>
      <p:sp>
        <p:nvSpPr>
          <p:cNvPr id="4" name="Rectangle 3"/>
          <p:cNvSpPr/>
          <p:nvPr/>
        </p:nvSpPr>
        <p:spPr>
          <a:xfrm>
            <a:off x="130627" y="6248953"/>
            <a:ext cx="9222674" cy="246221"/>
          </a:xfrm>
          <a:prstGeom prst="rect">
            <a:avLst/>
          </a:prstGeom>
        </p:spPr>
        <p:txBody>
          <a:bodyPr wrap="square">
            <a:spAutoFit/>
          </a:bodyPr>
          <a:lstStyle/>
          <a:p>
            <a:pPr algn="r"/>
            <a:r>
              <a:rPr lang="en-GB" sz="1000" dirty="0"/>
              <a:t>UNITED NATIONS OFFICE ON DRUGS AND CRIME (UNODC), 2009. </a:t>
            </a:r>
            <a:r>
              <a:rPr lang="en-GB" sz="1000" i="1" dirty="0"/>
              <a:t>Anti-Human Trafficking Manual for Criminal Justice Practitioners.</a:t>
            </a:r>
            <a:endParaRPr lang="en-GB" sz="1000" dirty="0"/>
          </a:p>
        </p:txBody>
      </p:sp>
    </p:spTree>
    <p:extLst>
      <p:ext uri="{BB962C8B-B14F-4D97-AF65-F5344CB8AC3E}">
        <p14:creationId xmlns:p14="http://schemas.microsoft.com/office/powerpoint/2010/main" val="776622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9440" y="137160"/>
            <a:ext cx="7569736" cy="442913"/>
          </a:xfrm>
        </p:spPr>
        <p:txBody>
          <a:bodyPr/>
          <a:lstStyle/>
          <a:p>
            <a:r>
              <a:rPr lang="en-GB" dirty="0"/>
              <a:t>Modelling the Scenario in CoGui: Representing Knowledge</a:t>
            </a:r>
          </a:p>
        </p:txBody>
      </p:sp>
      <p:pic>
        <p:nvPicPr>
          <p:cNvPr id="1026" name="Picture 2" descr="C:\Users\acesbb3\Dropbox\PhD\PhD\PhD Notes\Epistemological vs Ontological\UNDODC Case CG Mar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0000"/>
            <a:ext cx="9906000" cy="391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7894" y="5736462"/>
            <a:ext cx="8299862" cy="369332"/>
          </a:xfrm>
          <a:prstGeom prst="rect">
            <a:avLst/>
          </a:prstGeom>
          <a:noFill/>
        </p:spPr>
        <p:txBody>
          <a:bodyPr wrap="square" rtlCol="0">
            <a:spAutoFit/>
          </a:bodyPr>
          <a:lstStyle/>
          <a:p>
            <a:r>
              <a:rPr lang="en-GB" dirty="0"/>
              <a:t>Knowledge from case study modelled, ontological relationships identified </a:t>
            </a:r>
          </a:p>
        </p:txBody>
      </p:sp>
    </p:spTree>
    <p:extLst>
      <p:ext uri="{BB962C8B-B14F-4D97-AF65-F5344CB8AC3E}">
        <p14:creationId xmlns:p14="http://schemas.microsoft.com/office/powerpoint/2010/main" val="4178394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Modelling the Scenario: Hypothesis / Conclusion</a:t>
            </a:r>
          </a:p>
        </p:txBody>
      </p:sp>
      <p:pic>
        <p:nvPicPr>
          <p:cNvPr id="2051" name="Picture 3" descr="C:\Users\acesbb3\Dropbox\PhD\PhD\PhD Notes\Epistemological vs Ontological\UNODC Case Ru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56" y="1487623"/>
            <a:ext cx="7637812" cy="48472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8187" y="819397"/>
            <a:ext cx="7350826" cy="369332"/>
          </a:xfrm>
          <a:prstGeom prst="rect">
            <a:avLst/>
          </a:prstGeom>
          <a:noFill/>
        </p:spPr>
        <p:txBody>
          <a:bodyPr wrap="square" rtlCol="0">
            <a:spAutoFit/>
          </a:bodyPr>
          <a:lstStyle/>
          <a:p>
            <a:r>
              <a:rPr lang="en-GB" dirty="0"/>
              <a:t>Accumulation of these events: Potentially a new trafficking route! </a:t>
            </a:r>
          </a:p>
        </p:txBody>
      </p:sp>
    </p:spTree>
    <p:extLst>
      <p:ext uri="{BB962C8B-B14F-4D97-AF65-F5344CB8AC3E}">
        <p14:creationId xmlns:p14="http://schemas.microsoft.com/office/powerpoint/2010/main" val="4153100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Expanding the Scenario</a:t>
            </a:r>
          </a:p>
        </p:txBody>
      </p:sp>
      <p:pic>
        <p:nvPicPr>
          <p:cNvPr id="3074" name="Picture 2" descr="C:\Users\acesbb3\Dropbox\PhD\PhD\PhD Notes\Epistemological vs Ontological\UNODC Case [Expanded Ex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8248"/>
            <a:ext cx="9906000" cy="4190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7564" y="985652"/>
            <a:ext cx="7386452" cy="646331"/>
          </a:xfrm>
          <a:prstGeom prst="rect">
            <a:avLst/>
          </a:prstGeom>
          <a:noFill/>
        </p:spPr>
        <p:txBody>
          <a:bodyPr wrap="square" rtlCol="0">
            <a:spAutoFit/>
          </a:bodyPr>
          <a:lstStyle/>
          <a:p>
            <a:r>
              <a:rPr lang="en-GB" dirty="0"/>
              <a:t>Scenario combined with additional, specialist domain knowledge for long range radar. </a:t>
            </a:r>
          </a:p>
        </p:txBody>
      </p:sp>
    </p:spTree>
    <p:extLst>
      <p:ext uri="{BB962C8B-B14F-4D97-AF65-F5344CB8AC3E}">
        <p14:creationId xmlns:p14="http://schemas.microsoft.com/office/powerpoint/2010/main" val="3807512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6738" y="137160"/>
            <a:ext cx="6802437" cy="442913"/>
          </a:xfrm>
        </p:spPr>
        <p:txBody>
          <a:bodyPr/>
          <a:lstStyle/>
          <a:p>
            <a:r>
              <a:rPr lang="en-GB" dirty="0"/>
              <a:t>Narcotics Trafficking Scenario</a:t>
            </a:r>
          </a:p>
        </p:txBody>
      </p:sp>
      <p:pic>
        <p:nvPicPr>
          <p:cNvPr id="4098" name="Picture 2" descr="C:\Users\acesbb3\Dropbox\PhD\PhD\PhD Notes\Epistemological vs Ontological\Narc Scenario Expand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544"/>
            <a:ext cx="9167750" cy="4914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98816" y="831273"/>
            <a:ext cx="6947065" cy="369332"/>
          </a:xfrm>
          <a:prstGeom prst="rect">
            <a:avLst/>
          </a:prstGeom>
          <a:noFill/>
        </p:spPr>
        <p:txBody>
          <a:bodyPr wrap="square" rtlCol="0">
            <a:spAutoFit/>
          </a:bodyPr>
          <a:lstStyle/>
          <a:p>
            <a:r>
              <a:rPr lang="en-GB" dirty="0"/>
              <a:t>Similar logic can be applied to a Cocaine trafficking scenario: </a:t>
            </a:r>
          </a:p>
        </p:txBody>
      </p:sp>
    </p:spTree>
    <p:extLst>
      <p:ext uri="{BB962C8B-B14F-4D97-AF65-F5344CB8AC3E}">
        <p14:creationId xmlns:p14="http://schemas.microsoft.com/office/powerpoint/2010/main" val="11909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the Indicators (WP5 &amp; SAS) </a:t>
            </a:r>
          </a:p>
        </p:txBody>
      </p:sp>
      <p:sp>
        <p:nvSpPr>
          <p:cNvPr id="4" name="Text Placeholder 1"/>
          <p:cNvSpPr txBox="1">
            <a:spLocks/>
          </p:cNvSpPr>
          <p:nvPr/>
        </p:nvSpPr>
        <p:spPr>
          <a:xfrm>
            <a:off x="766055" y="1652823"/>
            <a:ext cx="8373890" cy="1877437"/>
          </a:xfrm>
          <a:prstGeom prst="rect">
            <a:avLst/>
          </a:prstGeom>
        </p:spPr>
        <p:txBody>
          <a:bodyPr/>
          <a:lstStyle>
            <a:lvl1pPr algn="just" rtl="0" eaLnBrk="1" fontAlgn="base" hangingPunct="1">
              <a:spcBef>
                <a:spcPct val="0"/>
              </a:spcBef>
              <a:spcAft>
                <a:spcPct val="50000"/>
              </a:spcAft>
              <a:buClr>
                <a:srgbClr val="0066CC"/>
              </a:buClr>
              <a:buSzPct val="75000"/>
              <a:buFont typeface="Monotype Sorts" pitchFamily="2" charset="2"/>
              <a:defRPr>
                <a:solidFill>
                  <a:schemeClr val="bg1"/>
                </a:solidFill>
                <a:latin typeface="+mn-lt"/>
                <a:ea typeface="+mn-ea"/>
                <a:cs typeface="+mn-cs"/>
              </a:defRPr>
            </a:lvl1pPr>
            <a:lvl2pPr marL="285750" indent="-284163" algn="just" rtl="0" eaLnBrk="1" fontAlgn="base" hangingPunct="1">
              <a:spcBef>
                <a:spcPct val="0"/>
              </a:spcBef>
              <a:spcAft>
                <a:spcPct val="50000"/>
              </a:spcAft>
              <a:buClr>
                <a:srgbClr val="C00000"/>
              </a:buClr>
              <a:buFont typeface="Wingdings 3" pitchFamily="18" charset="2"/>
              <a:buBlip>
                <a:blip r:embed="rId2"/>
              </a:buBlip>
              <a:defRPr lang="es-ES_tradnl" sz="1600" kern="1200" dirty="0" smtClean="0">
                <a:solidFill>
                  <a:schemeClr val="bg1"/>
                </a:solidFill>
                <a:latin typeface="+mn-lt"/>
                <a:ea typeface="+mn-ea"/>
                <a:cs typeface="+mn-cs"/>
              </a:defRPr>
            </a:lvl2pPr>
            <a:lvl3pPr marL="574675" indent="-285750" algn="just" rtl="0" eaLnBrk="1" fontAlgn="base" hangingPunct="1">
              <a:spcBef>
                <a:spcPct val="0"/>
              </a:spcBef>
              <a:spcAft>
                <a:spcPct val="50000"/>
              </a:spcAft>
              <a:buClr>
                <a:srgbClr val="B31B34"/>
              </a:buClr>
              <a:buSzPct val="110000"/>
              <a:buFont typeface="Wingdings 2" pitchFamily="18" charset="2"/>
              <a:buBlip>
                <a:blip r:embed="rId3"/>
              </a:buBlip>
              <a:defRPr lang="es-ES_tradnl" sz="1500" kern="1200" dirty="0" smtClean="0">
                <a:solidFill>
                  <a:schemeClr val="bg1"/>
                </a:solidFill>
                <a:latin typeface="+mn-lt"/>
                <a:ea typeface="+mn-ea"/>
                <a:cs typeface="+mn-cs"/>
              </a:defRPr>
            </a:lvl3pPr>
            <a:lvl4pPr marL="822325" indent="-285750" algn="just" rtl="0" eaLnBrk="1" fontAlgn="base" hangingPunct="1">
              <a:spcBef>
                <a:spcPct val="0"/>
              </a:spcBef>
              <a:spcAft>
                <a:spcPct val="50000"/>
              </a:spcAft>
              <a:buClr>
                <a:srgbClr val="B31B34"/>
              </a:buClr>
              <a:buSzPct val="130000"/>
              <a:buFont typeface="Wingdings" pitchFamily="2" charset="2"/>
              <a:buBlip>
                <a:blip r:embed="rId4"/>
              </a:buBlip>
              <a:defRPr lang="es-ES_tradnl" sz="1400" kern="1200" dirty="0" smtClean="0">
                <a:solidFill>
                  <a:schemeClr val="bg1"/>
                </a:solidFill>
                <a:latin typeface="+mn-lt"/>
                <a:ea typeface="+mn-ea"/>
                <a:cs typeface="+mn-cs"/>
              </a:defRPr>
            </a:lvl4pPr>
            <a:lvl5pPr marL="1003300" indent="-182563" algn="just" rtl="0" eaLnBrk="1" fontAlgn="base" hangingPunct="1">
              <a:spcBef>
                <a:spcPct val="0"/>
              </a:spcBef>
              <a:spcAft>
                <a:spcPct val="50000"/>
              </a:spcAft>
              <a:buClr>
                <a:srgbClr val="B31B34"/>
              </a:buClr>
              <a:buSzPct val="140000"/>
              <a:buFont typeface="Wingdings 2" pitchFamily="18" charset="2"/>
              <a:buBlip>
                <a:blip r:embed="rId5"/>
              </a:buBlip>
              <a:defRPr lang="es-ES_tradnl" sz="1300" kern="1200" dirty="0" smtClean="0">
                <a:solidFill>
                  <a:schemeClr val="bg1"/>
                </a:solidFill>
                <a:latin typeface="+mn-lt"/>
                <a:ea typeface="+mn-ea"/>
                <a:cs typeface="+mn-cs"/>
              </a:defRPr>
            </a:lvl5pPr>
            <a:lvl6pPr marL="1460500" indent="-182563" algn="just" rtl="0" eaLnBrk="1" fontAlgn="base" hangingPunct="1">
              <a:spcBef>
                <a:spcPct val="0"/>
              </a:spcBef>
              <a:spcAft>
                <a:spcPct val="50000"/>
              </a:spcAft>
              <a:buClr>
                <a:srgbClr val="B31B34"/>
              </a:buClr>
              <a:buSzPct val="140000"/>
              <a:buFont typeface="Wingdings 2" pitchFamily="18" charset="2"/>
              <a:buBlip>
                <a:blip r:embed="rId5"/>
              </a:buBlip>
              <a:defRPr sz="1200">
                <a:solidFill>
                  <a:schemeClr val="tx1"/>
                </a:solidFill>
                <a:latin typeface="+mn-lt"/>
              </a:defRPr>
            </a:lvl6pPr>
            <a:lvl7pPr marL="1917700" indent="-182563" algn="just" rtl="0" eaLnBrk="1" fontAlgn="base" hangingPunct="1">
              <a:spcBef>
                <a:spcPct val="0"/>
              </a:spcBef>
              <a:spcAft>
                <a:spcPct val="50000"/>
              </a:spcAft>
              <a:buClr>
                <a:srgbClr val="B31B34"/>
              </a:buClr>
              <a:buSzPct val="140000"/>
              <a:buFont typeface="Wingdings 2" pitchFamily="18" charset="2"/>
              <a:buBlip>
                <a:blip r:embed="rId5"/>
              </a:buBlip>
              <a:defRPr sz="1200">
                <a:solidFill>
                  <a:schemeClr val="tx1"/>
                </a:solidFill>
                <a:latin typeface="+mn-lt"/>
              </a:defRPr>
            </a:lvl7pPr>
            <a:lvl8pPr marL="2374900" indent="-182563" algn="just" rtl="0" eaLnBrk="1" fontAlgn="base" hangingPunct="1">
              <a:spcBef>
                <a:spcPct val="0"/>
              </a:spcBef>
              <a:spcAft>
                <a:spcPct val="50000"/>
              </a:spcAft>
              <a:buClr>
                <a:srgbClr val="B31B34"/>
              </a:buClr>
              <a:buSzPct val="140000"/>
              <a:buFont typeface="Wingdings 2" pitchFamily="18" charset="2"/>
              <a:buBlip>
                <a:blip r:embed="rId5"/>
              </a:buBlip>
              <a:defRPr sz="1200">
                <a:solidFill>
                  <a:schemeClr val="tx1"/>
                </a:solidFill>
                <a:latin typeface="+mn-lt"/>
              </a:defRPr>
            </a:lvl8pPr>
            <a:lvl9pPr marL="2832100" indent="-182563" algn="just" rtl="0" eaLnBrk="1" fontAlgn="base" hangingPunct="1">
              <a:spcBef>
                <a:spcPct val="0"/>
              </a:spcBef>
              <a:spcAft>
                <a:spcPct val="50000"/>
              </a:spcAft>
              <a:buClr>
                <a:srgbClr val="B31B34"/>
              </a:buClr>
              <a:buSzPct val="140000"/>
              <a:buFont typeface="Wingdings 2" pitchFamily="18" charset="2"/>
              <a:buBlip>
                <a:blip r:embed="rId5"/>
              </a:buBlip>
              <a:defRPr sz="1200">
                <a:solidFill>
                  <a:schemeClr val="tx1"/>
                </a:solidFill>
                <a:latin typeface="+mn-lt"/>
              </a:defRPr>
            </a:lvl9pPr>
          </a:lstStyle>
          <a:p>
            <a:pPr marL="285750" indent="-285750">
              <a:buFont typeface="Wingdings" panose="05000000000000000000" pitchFamily="2" charset="2"/>
              <a:buChar char="§"/>
            </a:pPr>
            <a:r>
              <a:rPr lang="en-GB" dirty="0"/>
              <a:t>Using SAS to identify the Indicators of this activity from open-source intelligence repositories: </a:t>
            </a:r>
          </a:p>
          <a:p>
            <a:pPr marL="574675" lvl="1" indent="-285750">
              <a:buFont typeface="Wingdings" panose="05000000000000000000" pitchFamily="2" charset="2"/>
              <a:buChar char="§"/>
            </a:pPr>
            <a:r>
              <a:rPr lang="en-GB" dirty="0"/>
              <a:t>Using SAS Enterprise Content Categorization </a:t>
            </a:r>
          </a:p>
          <a:p>
            <a:pPr marL="574675" lvl="1" indent="-285750">
              <a:buFont typeface="Wingdings" panose="05000000000000000000" pitchFamily="2" charset="2"/>
              <a:buChar char="§"/>
            </a:pPr>
            <a:r>
              <a:rPr lang="en-GB" dirty="0"/>
              <a:t>Open sources crawled using SAS Information Retrieval Studio </a:t>
            </a:r>
          </a:p>
        </p:txBody>
      </p:sp>
    </p:spTree>
    <p:extLst>
      <p:ext uri="{BB962C8B-B14F-4D97-AF65-F5344CB8AC3E}">
        <p14:creationId xmlns:p14="http://schemas.microsoft.com/office/powerpoint/2010/main" val="1270226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Translation into a Taxonomy of Categories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9" y="1458410"/>
            <a:ext cx="5188210" cy="482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81423" y="893136"/>
            <a:ext cx="6283843" cy="646331"/>
          </a:xfrm>
          <a:prstGeom prst="rect">
            <a:avLst/>
          </a:prstGeom>
          <a:noFill/>
        </p:spPr>
        <p:txBody>
          <a:bodyPr wrap="square" rtlCol="0">
            <a:spAutoFit/>
          </a:bodyPr>
          <a:lstStyle/>
          <a:p>
            <a:r>
              <a:rPr lang="en-GB" dirty="0"/>
              <a:t>The concepts defined in the conceptual graphs in CoGui are reflected in the SAS Content Categorization Taxonomy.</a:t>
            </a:r>
          </a:p>
        </p:txBody>
      </p:sp>
      <p:cxnSp>
        <p:nvCxnSpPr>
          <p:cNvPr id="10" name="Straight Arrow Connector 9"/>
          <p:cNvCxnSpPr/>
          <p:nvPr/>
        </p:nvCxnSpPr>
        <p:spPr bwMode="auto">
          <a:xfrm flipH="1" flipV="1">
            <a:off x="3551276" y="4738937"/>
            <a:ext cx="1371598" cy="225418"/>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3551274" y="3460208"/>
            <a:ext cx="1711847" cy="537634"/>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3129515" y="2259530"/>
            <a:ext cx="1383007" cy="292284"/>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a:off x="3455582" y="2568845"/>
            <a:ext cx="1056940" cy="727248"/>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522" y="1640013"/>
            <a:ext cx="2239152" cy="1089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4099" y="2931689"/>
            <a:ext cx="4550734" cy="1236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874" y="4398821"/>
            <a:ext cx="2052084" cy="1161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37409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66055" y="1652823"/>
            <a:ext cx="8373890" cy="3508653"/>
          </a:xfrm>
        </p:spPr>
        <p:txBody>
          <a:bodyPr/>
          <a:lstStyle/>
          <a:p>
            <a:pPr marL="285750" indent="-285750">
              <a:buFont typeface="Arial" panose="020B0604020202020204" pitchFamily="34" charset="0"/>
              <a:buChar char="•"/>
            </a:pPr>
            <a:r>
              <a:rPr lang="en-GB" sz="2400" dirty="0"/>
              <a:t>About the project</a:t>
            </a:r>
          </a:p>
          <a:p>
            <a:pPr marL="285750" indent="-285750">
              <a:buFont typeface="Arial" panose="020B0604020202020204" pitchFamily="34" charset="0"/>
              <a:buChar char="•"/>
            </a:pPr>
            <a:r>
              <a:rPr lang="en-GB" sz="2400" dirty="0"/>
              <a:t>Software Features</a:t>
            </a:r>
          </a:p>
          <a:p>
            <a:pPr marL="285750" indent="-285750">
              <a:buFont typeface="Arial" panose="020B0604020202020204" pitchFamily="34" charset="0"/>
              <a:buChar char="•"/>
            </a:pPr>
            <a:r>
              <a:rPr lang="en-GB" sz="2400" dirty="0"/>
              <a:t>The role of data, modelling and knowledge representation</a:t>
            </a:r>
          </a:p>
          <a:p>
            <a:pPr marL="285750" indent="-285750">
              <a:buFont typeface="Arial" panose="020B0604020202020204" pitchFamily="34" charset="0"/>
              <a:buChar char="•"/>
            </a:pPr>
            <a:r>
              <a:rPr lang="en-GB" sz="2400" dirty="0"/>
              <a:t>Enterprise Architecture</a:t>
            </a:r>
          </a:p>
          <a:p>
            <a:pPr marL="285750" indent="-285750">
              <a:buFont typeface="Arial" panose="020B0604020202020204" pitchFamily="34" charset="0"/>
              <a:buChar char="•"/>
            </a:pPr>
            <a:r>
              <a:rPr lang="en-GB" sz="2400" dirty="0"/>
              <a:t>…and Organised Crime</a:t>
            </a:r>
          </a:p>
          <a:p>
            <a:pPr marL="285750" indent="-285750">
              <a:buFont typeface="Arial" panose="020B0604020202020204" pitchFamily="34" charset="0"/>
              <a:buChar char="•"/>
            </a:pPr>
            <a:r>
              <a:rPr lang="en-GB" sz="2400" dirty="0"/>
              <a:t>Observations </a:t>
            </a:r>
          </a:p>
          <a:p>
            <a:pPr marL="285750" indent="-285750">
              <a:buFont typeface="Arial" panose="020B0604020202020204" pitchFamily="34" charset="0"/>
              <a:buChar char="•"/>
            </a:pPr>
            <a:r>
              <a:rPr lang="en-GB" sz="2400" dirty="0"/>
              <a:t>Summary and Questions</a:t>
            </a:r>
          </a:p>
        </p:txBody>
      </p:sp>
      <p:sp>
        <p:nvSpPr>
          <p:cNvPr id="5" name="Title 4"/>
          <p:cNvSpPr>
            <a:spLocks noGrp="1"/>
          </p:cNvSpPr>
          <p:nvPr>
            <p:ph type="title"/>
          </p:nvPr>
        </p:nvSpPr>
        <p:spPr/>
        <p:txBody>
          <a:bodyPr/>
          <a:lstStyle/>
          <a:p>
            <a:r>
              <a:rPr lang="en-GB" dirty="0"/>
              <a:t>Overview</a:t>
            </a:r>
          </a:p>
        </p:txBody>
      </p:sp>
      <p:sp>
        <p:nvSpPr>
          <p:cNvPr id="4" name="Rectangle 2054"/>
          <p:cNvSpPr>
            <a:spLocks noChangeArrowheads="1"/>
          </p:cNvSpPr>
          <p:nvPr/>
        </p:nvSpPr>
        <p:spPr bwMode="auto">
          <a:xfrm>
            <a:off x="4833257" y="1037065"/>
            <a:ext cx="4666117"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00" tIns="0" rIns="108000" bIns="0" anchor="ctr">
            <a:spAutoFit/>
          </a:bodyPr>
          <a:lstStyle/>
          <a:p>
            <a:pPr algn="ctr" defTabSz="762000"/>
            <a:r>
              <a:rPr lang="en-US" sz="2800" b="1" dirty="0" err="1">
                <a:solidFill>
                  <a:srgbClr val="000099"/>
                </a:solidFill>
                <a:effectLst/>
                <a:latin typeface="Arial"/>
                <a:ea typeface="Times New Roman"/>
                <a:cs typeface="Times New Roman"/>
              </a:rPr>
              <a:t>e</a:t>
            </a:r>
            <a:r>
              <a:rPr lang="en-US" sz="1600" b="1" dirty="0" err="1">
                <a:solidFill>
                  <a:srgbClr val="474747"/>
                </a:solidFill>
                <a:effectLst/>
                <a:latin typeface="Arial"/>
                <a:ea typeface="Times New Roman"/>
                <a:cs typeface="Times New Roman"/>
              </a:rPr>
              <a:t>ARLY</a:t>
            </a:r>
            <a:r>
              <a:rPr lang="en-US" sz="1600" b="1" dirty="0">
                <a:solidFill>
                  <a:srgbClr val="474747"/>
                </a:solidFill>
                <a:effectLst/>
                <a:latin typeface="Arial"/>
                <a:ea typeface="Times New Roman"/>
                <a:cs typeface="Times New Roman"/>
              </a:rPr>
              <a:t> </a:t>
            </a:r>
            <a:r>
              <a:rPr lang="en-US" sz="2000" b="1" dirty="0">
                <a:solidFill>
                  <a:srgbClr val="000099"/>
                </a:solidFill>
                <a:effectLst/>
                <a:latin typeface="Arial"/>
                <a:ea typeface="Times New Roman"/>
                <a:cs typeface="Times New Roman"/>
              </a:rPr>
              <a:t>P</a:t>
            </a:r>
            <a:r>
              <a:rPr lang="en-US" sz="1600" b="1" dirty="0">
                <a:solidFill>
                  <a:srgbClr val="474747"/>
                </a:solidFill>
                <a:effectLst/>
                <a:latin typeface="Arial"/>
                <a:ea typeface="Times New Roman"/>
                <a:cs typeface="Times New Roman"/>
              </a:rPr>
              <a:t>URSUIT AGAINST </a:t>
            </a:r>
            <a:r>
              <a:rPr lang="en-US" sz="2000" b="1" dirty="0">
                <a:solidFill>
                  <a:srgbClr val="000099"/>
                </a:solidFill>
                <a:effectLst/>
                <a:latin typeface="Arial"/>
                <a:ea typeface="Times New Roman"/>
                <a:cs typeface="Times New Roman"/>
              </a:rPr>
              <a:t>O</a:t>
            </a:r>
            <a:r>
              <a:rPr lang="en-US" sz="1600" b="1" dirty="0">
                <a:solidFill>
                  <a:srgbClr val="474747"/>
                </a:solidFill>
                <a:effectLst/>
                <a:latin typeface="Arial"/>
                <a:ea typeface="Times New Roman"/>
                <a:cs typeface="Times New Roman"/>
              </a:rPr>
              <a:t>RGANIZED CRIME USING ENVIR</a:t>
            </a:r>
            <a:r>
              <a:rPr lang="en-US" sz="2000" b="1" dirty="0">
                <a:solidFill>
                  <a:srgbClr val="000099"/>
                </a:solidFill>
                <a:effectLst/>
                <a:latin typeface="Arial"/>
                <a:ea typeface="Times New Roman"/>
                <a:cs typeface="Times New Roman"/>
              </a:rPr>
              <a:t>O</a:t>
            </a:r>
            <a:r>
              <a:rPr lang="en-US" sz="1600" b="1" dirty="0">
                <a:solidFill>
                  <a:srgbClr val="474747"/>
                </a:solidFill>
                <a:effectLst/>
                <a:latin typeface="Arial"/>
                <a:ea typeface="Times New Roman"/>
                <a:cs typeface="Times New Roman"/>
              </a:rPr>
              <a:t>NMENTAL SCANNING THE </a:t>
            </a:r>
            <a:r>
              <a:rPr lang="en-US" sz="2000" b="1" dirty="0">
                <a:solidFill>
                  <a:srgbClr val="000099"/>
                </a:solidFill>
                <a:effectLst/>
                <a:latin typeface="Arial"/>
                <a:ea typeface="Times New Roman"/>
                <a:cs typeface="Times New Roman"/>
              </a:rPr>
              <a:t>L</a:t>
            </a:r>
            <a:r>
              <a:rPr lang="en-US" sz="1600" b="1" dirty="0">
                <a:solidFill>
                  <a:srgbClr val="474747"/>
                </a:solidFill>
                <a:effectLst/>
                <a:latin typeface="Arial"/>
                <a:ea typeface="Times New Roman"/>
                <a:cs typeface="Times New Roman"/>
              </a:rPr>
              <a:t>AW AND </a:t>
            </a:r>
            <a:r>
              <a:rPr lang="en-US" sz="2000" b="1" dirty="0">
                <a:solidFill>
                  <a:srgbClr val="000099"/>
                </a:solidFill>
                <a:effectLst/>
                <a:latin typeface="Arial"/>
                <a:ea typeface="Times New Roman"/>
                <a:cs typeface="Times New Roman"/>
              </a:rPr>
              <a:t>I</a:t>
            </a:r>
            <a:r>
              <a:rPr lang="en-US" sz="1600" b="1" dirty="0">
                <a:solidFill>
                  <a:srgbClr val="474747"/>
                </a:solidFill>
                <a:effectLst/>
                <a:latin typeface="Arial"/>
                <a:ea typeface="Times New Roman"/>
                <a:cs typeface="Times New Roman"/>
              </a:rPr>
              <a:t>NTELLIGEN</a:t>
            </a:r>
            <a:r>
              <a:rPr lang="en-US" sz="2000" b="1" dirty="0">
                <a:solidFill>
                  <a:srgbClr val="000099"/>
                </a:solidFill>
                <a:effectLst/>
                <a:latin typeface="Arial"/>
                <a:ea typeface="Times New Roman"/>
                <a:cs typeface="Times New Roman"/>
              </a:rPr>
              <a:t>CE</a:t>
            </a:r>
            <a:r>
              <a:rPr lang="en-US" sz="1600" b="1" dirty="0">
                <a:solidFill>
                  <a:srgbClr val="474747"/>
                </a:solidFill>
                <a:effectLst/>
                <a:latin typeface="Arial"/>
                <a:ea typeface="Times New Roman"/>
                <a:cs typeface="Times New Roman"/>
              </a:rPr>
              <a:t> SYSTEMS</a:t>
            </a:r>
            <a:endParaRPr lang="es-ES" sz="1200" b="1" dirty="0">
              <a:solidFill>
                <a:srgbClr val="474747"/>
              </a:solidFill>
            </a:endParaRPr>
          </a:p>
        </p:txBody>
      </p:sp>
    </p:spTree>
    <p:extLst>
      <p:ext uri="{BB962C8B-B14F-4D97-AF65-F5344CB8AC3E}">
        <p14:creationId xmlns:p14="http://schemas.microsoft.com/office/powerpoint/2010/main" val="3072184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9644" y="137160"/>
            <a:ext cx="7529532" cy="442913"/>
          </a:xfrm>
        </p:spPr>
        <p:txBody>
          <a:bodyPr/>
          <a:lstStyle/>
          <a:p>
            <a:r>
              <a:rPr lang="en-GB" i="1" dirty="0"/>
              <a:t>Reminder: </a:t>
            </a:r>
            <a:r>
              <a:rPr lang="en-GB" dirty="0"/>
              <a:t>Architecting the Business (Enterprise) of OC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b="14038"/>
          <a:stretch/>
        </p:blipFill>
        <p:spPr>
          <a:xfrm>
            <a:off x="1509311" y="932309"/>
            <a:ext cx="7938438" cy="5424425"/>
          </a:xfrm>
          <a:prstGeom prst="rect">
            <a:avLst/>
          </a:prstGeom>
        </p:spPr>
      </p:pic>
      <p:pic>
        <p:nvPicPr>
          <p:cNvPr id="5" name="Picture 4" descr="https://www.dragon1.com/images/logo_toga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77" y="1779899"/>
            <a:ext cx="1926682" cy="109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15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TOGAF Content </a:t>
            </a:r>
            <a:r>
              <a:rPr lang="en-GB" dirty="0" err="1"/>
              <a:t>MetaModel</a:t>
            </a:r>
            <a:r>
              <a:rPr lang="en-GB" dirty="0"/>
              <a:t> (Basis for OC Taxonomy)</a:t>
            </a:r>
          </a:p>
        </p:txBody>
      </p:sp>
      <p:pic>
        <p:nvPicPr>
          <p:cNvPr id="1026" name="Picture 2" descr="http://pubs.opengroup.org/architecture/togaf9-doc/arch/Figures/34_contentfwk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137" y="821252"/>
            <a:ext cx="6273294" cy="5669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dragon1.com/images/logo_toga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77" y="1779899"/>
            <a:ext cx="1926682" cy="109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04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MT Taxonomy (Ontology)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38225"/>
            <a:ext cx="8382000" cy="4781550"/>
          </a:xfrm>
          <a:prstGeom prst="rect">
            <a:avLst/>
          </a:prstGeom>
        </p:spPr>
      </p:pic>
    </p:spTree>
    <p:extLst>
      <p:ext uri="{BB962C8B-B14F-4D97-AF65-F5344CB8AC3E}">
        <p14:creationId xmlns:p14="http://schemas.microsoft.com/office/powerpoint/2010/main" val="3433884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DT Taxonomy (Ontology)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 y="1038225"/>
            <a:ext cx="8620125" cy="4781550"/>
          </a:xfrm>
          <a:prstGeom prst="rect">
            <a:avLst/>
          </a:prstGeom>
        </p:spPr>
      </p:pic>
    </p:spTree>
    <p:extLst>
      <p:ext uri="{BB962C8B-B14F-4D97-AF65-F5344CB8AC3E}">
        <p14:creationId xmlns:p14="http://schemas.microsoft.com/office/powerpoint/2010/main" val="329331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THB Taxonomy (Ontology)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38225"/>
            <a:ext cx="8382000" cy="4781550"/>
          </a:xfrm>
          <a:prstGeom prst="rect">
            <a:avLst/>
          </a:prstGeom>
        </p:spPr>
      </p:pic>
    </p:spTree>
    <p:extLst>
      <p:ext uri="{BB962C8B-B14F-4D97-AF65-F5344CB8AC3E}">
        <p14:creationId xmlns:p14="http://schemas.microsoft.com/office/powerpoint/2010/main" val="806702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OC (i.e. Overall) Taxonomy (Ontology)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38225"/>
            <a:ext cx="8382000" cy="4781550"/>
          </a:xfrm>
          <a:prstGeom prst="rect">
            <a:avLst/>
          </a:prstGeom>
        </p:spPr>
      </p:pic>
    </p:spTree>
    <p:extLst>
      <p:ext uri="{BB962C8B-B14F-4D97-AF65-F5344CB8AC3E}">
        <p14:creationId xmlns:p14="http://schemas.microsoft.com/office/powerpoint/2010/main" val="3638906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6055" y="1652823"/>
            <a:ext cx="8373890" cy="3939540"/>
          </a:xfrm>
        </p:spPr>
        <p:txBody>
          <a:bodyPr/>
          <a:lstStyle/>
          <a:p>
            <a:r>
              <a:rPr lang="en-GB" sz="2800" dirty="0"/>
              <a:t>Advertising </a:t>
            </a:r>
            <a:r>
              <a:rPr lang="en-GB" sz="2800" dirty="0">
                <a:solidFill>
                  <a:srgbClr val="00B050"/>
                </a:solidFill>
              </a:rPr>
              <a:t>→ </a:t>
            </a:r>
            <a:r>
              <a:rPr lang="en-GB" sz="2800" i="1" dirty="0">
                <a:solidFill>
                  <a:srgbClr val="7030A0"/>
                </a:solidFill>
              </a:rPr>
              <a:t>drives</a:t>
            </a:r>
            <a:r>
              <a:rPr lang="en-GB" sz="2800" dirty="0">
                <a:solidFill>
                  <a:srgbClr val="7030A0"/>
                </a:solidFill>
              </a:rPr>
              <a:t> </a:t>
            </a:r>
            <a:r>
              <a:rPr lang="en-GB" sz="2800" dirty="0">
                <a:solidFill>
                  <a:srgbClr val="00B050"/>
                </a:solidFill>
              </a:rPr>
              <a:t>→</a:t>
            </a:r>
            <a:r>
              <a:rPr lang="en-GB" sz="2800" dirty="0"/>
              <a:t> Buy &amp; Sell</a:t>
            </a:r>
          </a:p>
          <a:p>
            <a:r>
              <a:rPr lang="en-GB" sz="2800" dirty="0"/>
              <a:t>Premises </a:t>
            </a:r>
            <a:r>
              <a:rPr lang="en-GB" sz="2800" dirty="0">
                <a:solidFill>
                  <a:srgbClr val="00B050"/>
                </a:solidFill>
              </a:rPr>
              <a:t>← </a:t>
            </a:r>
            <a:r>
              <a:rPr lang="en-GB" sz="2800" dirty="0"/>
              <a:t>Place</a:t>
            </a:r>
          </a:p>
          <a:p>
            <a:r>
              <a:rPr lang="en-GB" sz="2800" dirty="0"/>
              <a:t>Transportation </a:t>
            </a:r>
            <a:r>
              <a:rPr lang="en-GB" sz="2800" dirty="0">
                <a:solidFill>
                  <a:srgbClr val="00B050"/>
                </a:solidFill>
              </a:rPr>
              <a:t>← </a:t>
            </a:r>
            <a:r>
              <a:rPr lang="en-GB" sz="2800" dirty="0"/>
              <a:t>Transport Method</a:t>
            </a:r>
          </a:p>
          <a:p>
            <a:r>
              <a:rPr lang="en-GB" sz="2800" dirty="0"/>
              <a:t>Communication </a:t>
            </a:r>
            <a:r>
              <a:rPr lang="en-GB" sz="2800" dirty="0">
                <a:solidFill>
                  <a:srgbClr val="00B050"/>
                </a:solidFill>
              </a:rPr>
              <a:t>← </a:t>
            </a:r>
            <a:r>
              <a:rPr lang="en-GB" sz="2800" dirty="0"/>
              <a:t>(Economic) Resource </a:t>
            </a:r>
          </a:p>
          <a:p>
            <a:r>
              <a:rPr lang="en-GB" sz="2800" dirty="0"/>
              <a:t>Finance </a:t>
            </a:r>
            <a:r>
              <a:rPr lang="en-GB" sz="2800" dirty="0">
                <a:solidFill>
                  <a:srgbClr val="00B050"/>
                </a:solidFill>
              </a:rPr>
              <a:t>← </a:t>
            </a:r>
            <a:r>
              <a:rPr lang="en-GB" sz="2800" dirty="0"/>
              <a:t>(Economic</a:t>
            </a:r>
            <a:r>
              <a:rPr lang="en-GB" sz="2800"/>
              <a:t>) Resource</a:t>
            </a:r>
            <a:endParaRPr lang="en-GB" sz="2800" dirty="0"/>
          </a:p>
          <a:p>
            <a:r>
              <a:rPr lang="en-GB" sz="2800" dirty="0"/>
              <a:t>Culture </a:t>
            </a:r>
            <a:r>
              <a:rPr lang="en-GB" sz="2800" dirty="0">
                <a:solidFill>
                  <a:srgbClr val="00B050"/>
                </a:solidFill>
              </a:rPr>
              <a:t>← </a:t>
            </a:r>
            <a:r>
              <a:rPr lang="en-GB" sz="2800" dirty="0"/>
              <a:t>S in PESTLE </a:t>
            </a:r>
            <a:r>
              <a:rPr lang="en-GB" sz="2800" dirty="0">
                <a:solidFill>
                  <a:srgbClr val="00B050"/>
                </a:solidFill>
              </a:rPr>
              <a:t>→</a:t>
            </a:r>
            <a:r>
              <a:rPr lang="en-GB" sz="2800" dirty="0"/>
              <a:t> </a:t>
            </a:r>
            <a:r>
              <a:rPr lang="en-GB" sz="2800" i="1" dirty="0">
                <a:solidFill>
                  <a:srgbClr val="7030A0"/>
                </a:solidFill>
              </a:rPr>
              <a:t>drives</a:t>
            </a:r>
            <a:r>
              <a:rPr lang="en-GB" sz="2800" dirty="0"/>
              <a:t> </a:t>
            </a:r>
            <a:r>
              <a:rPr lang="en-GB" sz="2800" dirty="0">
                <a:solidFill>
                  <a:srgbClr val="00B050"/>
                </a:solidFill>
              </a:rPr>
              <a:t>→</a:t>
            </a:r>
            <a:r>
              <a:rPr lang="en-GB" sz="2800" dirty="0"/>
              <a:t> Crime</a:t>
            </a:r>
          </a:p>
          <a:p>
            <a:r>
              <a:rPr lang="en-GB" sz="2800" dirty="0"/>
              <a:t>Trigger </a:t>
            </a:r>
            <a:r>
              <a:rPr lang="en-GB" sz="2800" dirty="0">
                <a:solidFill>
                  <a:srgbClr val="00B050"/>
                </a:solidFill>
              </a:rPr>
              <a:t>←</a:t>
            </a:r>
            <a:r>
              <a:rPr lang="en-GB" sz="2800" dirty="0"/>
              <a:t> </a:t>
            </a:r>
            <a:r>
              <a:rPr lang="en-GB" sz="2800" i="1" dirty="0">
                <a:solidFill>
                  <a:srgbClr val="7030A0"/>
                </a:solidFill>
              </a:rPr>
              <a:t>driven-from</a:t>
            </a:r>
            <a:r>
              <a:rPr lang="en-GB" sz="2800" dirty="0"/>
              <a:t> </a:t>
            </a:r>
            <a:r>
              <a:rPr lang="en-GB" sz="2800" dirty="0">
                <a:solidFill>
                  <a:srgbClr val="00B050"/>
                </a:solidFill>
              </a:rPr>
              <a:t>←</a:t>
            </a:r>
            <a:r>
              <a:rPr lang="en-GB" sz="2800" dirty="0"/>
              <a:t> Motivation</a:t>
            </a:r>
          </a:p>
        </p:txBody>
      </p:sp>
      <p:sp>
        <p:nvSpPr>
          <p:cNvPr id="3" name="Title 2"/>
          <p:cNvSpPr>
            <a:spLocks noGrp="1"/>
          </p:cNvSpPr>
          <p:nvPr>
            <p:ph type="title"/>
          </p:nvPr>
        </p:nvSpPr>
        <p:spPr/>
        <p:txBody>
          <a:bodyPr/>
          <a:lstStyle/>
          <a:p>
            <a:r>
              <a:rPr lang="en-GB" dirty="0"/>
              <a:t>Link to Expert’s Models</a:t>
            </a:r>
          </a:p>
        </p:txBody>
      </p:sp>
    </p:spTree>
    <p:extLst>
      <p:ext uri="{BB962C8B-B14F-4D97-AF65-F5344CB8AC3E}">
        <p14:creationId xmlns:p14="http://schemas.microsoft.com/office/powerpoint/2010/main" val="1499472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SAS Content Categorization Studio</a:t>
            </a:r>
          </a:p>
        </p:txBody>
      </p:sp>
      <p:pic>
        <p:nvPicPr>
          <p:cNvPr id="4" name="Picture 2" descr="C:\Users\acesbb3\Dropbox\PolovinaScreens\bestmatch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8" y="1381210"/>
            <a:ext cx="8433892" cy="504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16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6086" y="804232"/>
            <a:ext cx="7906055" cy="5724644"/>
          </a:xfrm>
        </p:spPr>
        <p:txBody>
          <a:bodyPr/>
          <a:lstStyle/>
          <a:p>
            <a:pPr algn="l">
              <a:spcAft>
                <a:spcPts val="0"/>
              </a:spcAft>
            </a:pPr>
            <a:r>
              <a:rPr lang="en-GB" sz="1200" dirty="0"/>
              <a:t>Top</a:t>
            </a:r>
          </a:p>
          <a:p>
            <a:pPr algn="l">
              <a:spcAft>
                <a:spcPts val="0"/>
              </a:spcAft>
            </a:pPr>
            <a:r>
              <a:rPr lang="en-GB" sz="1200" dirty="0"/>
              <a:t>	Animate {Animate}</a:t>
            </a:r>
          </a:p>
          <a:p>
            <a:pPr algn="l">
              <a:spcAft>
                <a:spcPts val="0"/>
              </a:spcAft>
            </a:pPr>
            <a:r>
              <a:rPr lang="en-GB" sz="1200" dirty="0"/>
              <a:t>		</a:t>
            </a:r>
            <a:r>
              <a:rPr lang="en-GB" sz="1200" b="1" dirty="0"/>
              <a:t>Agent {Agent}</a:t>
            </a:r>
            <a:endParaRPr lang="en-GB" sz="1200" dirty="0"/>
          </a:p>
          <a:p>
            <a:pPr algn="l">
              <a:spcAft>
                <a:spcPts val="0"/>
              </a:spcAft>
            </a:pPr>
            <a:r>
              <a:rPr lang="en-GB" sz="1200" dirty="0"/>
              <a:t>			Buyer {Buyer}</a:t>
            </a:r>
          </a:p>
          <a:p>
            <a:pPr algn="l">
              <a:spcAft>
                <a:spcPts val="0"/>
              </a:spcAft>
            </a:pPr>
            <a:r>
              <a:rPr lang="en-GB" sz="1200" dirty="0"/>
              <a:t>				Employer {Employer}</a:t>
            </a:r>
          </a:p>
          <a:p>
            <a:pPr algn="l">
              <a:spcAft>
                <a:spcPts val="0"/>
              </a:spcAft>
            </a:pPr>
            <a:r>
              <a:rPr lang="en-GB" sz="1200" b="1" dirty="0"/>
              <a:t>			Thief {Thief}</a:t>
            </a:r>
            <a:endParaRPr lang="en-GB" sz="1200" dirty="0"/>
          </a:p>
          <a:p>
            <a:pPr algn="l">
              <a:spcAft>
                <a:spcPts val="0"/>
              </a:spcAft>
            </a:pPr>
            <a:r>
              <a:rPr lang="en-GB" sz="1200" b="1" dirty="0"/>
              <a:t>			Trafficker {Trafficker}</a:t>
            </a:r>
            <a:endParaRPr lang="en-GB" sz="1200" dirty="0"/>
          </a:p>
          <a:p>
            <a:pPr algn="l">
              <a:spcAft>
                <a:spcPts val="0"/>
              </a:spcAft>
            </a:pPr>
            <a:r>
              <a:rPr lang="en-GB" sz="1200" b="1" dirty="0"/>
              <a:t>			Victim {Victim}</a:t>
            </a:r>
            <a:endParaRPr lang="en-GB" sz="1200" dirty="0"/>
          </a:p>
          <a:p>
            <a:pPr algn="l">
              <a:spcAft>
                <a:spcPts val="0"/>
              </a:spcAft>
            </a:pPr>
            <a:r>
              <a:rPr lang="en-GB" sz="1200" dirty="0"/>
              <a:t>		Person {Person}</a:t>
            </a:r>
          </a:p>
          <a:p>
            <a:pPr algn="l">
              <a:spcAft>
                <a:spcPts val="0"/>
              </a:spcAft>
            </a:pPr>
            <a:r>
              <a:rPr lang="en-GB" sz="1200" dirty="0"/>
              <a:t>			Adult {Adult}</a:t>
            </a:r>
          </a:p>
          <a:p>
            <a:pPr algn="l">
              <a:spcAft>
                <a:spcPts val="0"/>
              </a:spcAft>
            </a:pPr>
            <a:r>
              <a:rPr lang="en-GB" sz="1200" dirty="0"/>
              <a:t>			Child {Child}</a:t>
            </a:r>
          </a:p>
          <a:p>
            <a:pPr algn="l">
              <a:spcAft>
                <a:spcPts val="0"/>
              </a:spcAft>
            </a:pPr>
            <a:r>
              <a:rPr lang="en-GB" sz="1200" dirty="0"/>
              <a:t>	Entity {Entity}</a:t>
            </a:r>
          </a:p>
          <a:p>
            <a:pPr algn="l">
              <a:spcAft>
                <a:spcPts val="0"/>
              </a:spcAft>
            </a:pPr>
            <a:r>
              <a:rPr lang="en-GB" sz="1200" dirty="0"/>
              <a:t>		Business {Business}</a:t>
            </a:r>
          </a:p>
          <a:p>
            <a:pPr algn="l">
              <a:spcAft>
                <a:spcPts val="0"/>
              </a:spcAft>
            </a:pPr>
            <a:r>
              <a:rPr lang="en-GB" sz="1200" dirty="0"/>
              <a:t>		Place {Place}</a:t>
            </a:r>
          </a:p>
          <a:p>
            <a:pPr algn="l">
              <a:spcAft>
                <a:spcPts val="0"/>
              </a:spcAft>
            </a:pPr>
            <a:r>
              <a:rPr lang="en-GB" sz="1200" dirty="0"/>
              <a:t>			City {City}</a:t>
            </a:r>
          </a:p>
          <a:p>
            <a:pPr algn="l">
              <a:spcAft>
                <a:spcPts val="0"/>
              </a:spcAft>
            </a:pPr>
            <a:r>
              <a:rPr lang="en-GB" sz="1200" dirty="0"/>
              <a:t>			Continent {Continent}</a:t>
            </a:r>
          </a:p>
          <a:p>
            <a:pPr algn="l">
              <a:spcAft>
                <a:spcPts val="0"/>
              </a:spcAft>
            </a:pPr>
            <a:r>
              <a:rPr lang="en-GB" sz="1200" dirty="0"/>
              <a:t>			Country {Country}</a:t>
            </a:r>
          </a:p>
          <a:p>
            <a:pPr algn="l">
              <a:spcAft>
                <a:spcPts val="0"/>
              </a:spcAft>
            </a:pPr>
            <a:r>
              <a:rPr lang="en-GB" sz="1200" dirty="0"/>
              <a:t>		</a:t>
            </a:r>
            <a:r>
              <a:rPr lang="en-GB" sz="1200" b="1" dirty="0"/>
              <a:t>Resource {Resource}</a:t>
            </a:r>
            <a:endParaRPr lang="en-GB" sz="1200" dirty="0"/>
          </a:p>
          <a:p>
            <a:pPr algn="l">
              <a:spcAft>
                <a:spcPts val="0"/>
              </a:spcAft>
            </a:pPr>
            <a:r>
              <a:rPr lang="en-GB" sz="1200" dirty="0"/>
              <a:t>			Drug {Drug}</a:t>
            </a:r>
          </a:p>
          <a:p>
            <a:pPr algn="l">
              <a:spcAft>
                <a:spcPts val="0"/>
              </a:spcAft>
            </a:pPr>
            <a:r>
              <a:rPr lang="en-GB" sz="1200" dirty="0"/>
              <a:t>				Trafficked Drug {Trafficked Drug}</a:t>
            </a:r>
          </a:p>
          <a:p>
            <a:pPr algn="l">
              <a:spcAft>
                <a:spcPts val="0"/>
              </a:spcAft>
            </a:pPr>
            <a:r>
              <a:rPr lang="en-GB" sz="1200" dirty="0"/>
              <a:t>			</a:t>
            </a:r>
            <a:r>
              <a:rPr lang="en-GB" sz="1200" b="1" dirty="0"/>
              <a:t>Human {Human}</a:t>
            </a:r>
            <a:endParaRPr lang="en-GB" sz="1200" dirty="0"/>
          </a:p>
          <a:p>
            <a:pPr algn="l">
              <a:spcAft>
                <a:spcPts val="0"/>
              </a:spcAft>
            </a:pPr>
            <a:r>
              <a:rPr lang="en-GB" sz="1200" b="1" dirty="0"/>
              <a:t>				Exploited Human Resource {Exploited Human}</a:t>
            </a:r>
            <a:endParaRPr lang="en-GB" sz="1200" dirty="0"/>
          </a:p>
          <a:p>
            <a:pPr algn="l">
              <a:spcAft>
                <a:spcPts val="0"/>
              </a:spcAft>
            </a:pPr>
            <a:r>
              <a:rPr lang="en-GB" sz="1200" b="1" dirty="0"/>
              <a:t>					Domestic Servitude {Domestic Servitude}</a:t>
            </a:r>
            <a:endParaRPr lang="en-GB" sz="1200" dirty="0"/>
          </a:p>
          <a:p>
            <a:pPr algn="l">
              <a:spcAft>
                <a:spcPts val="0"/>
              </a:spcAft>
            </a:pPr>
            <a:r>
              <a:rPr lang="en-GB" sz="1200" b="1" dirty="0"/>
              <a:t>					Forced Criminality {Forced Criminality}</a:t>
            </a:r>
            <a:endParaRPr lang="en-GB" sz="1200" dirty="0"/>
          </a:p>
          <a:p>
            <a:pPr algn="l">
              <a:spcAft>
                <a:spcPts val="0"/>
              </a:spcAft>
            </a:pPr>
            <a:r>
              <a:rPr lang="en-GB" sz="1200" b="1" dirty="0"/>
              <a:t>					Labour Exploitation {Labour Exploitation}</a:t>
            </a:r>
            <a:endParaRPr lang="en-GB" sz="1200" dirty="0"/>
          </a:p>
          <a:p>
            <a:pPr algn="l">
              <a:spcAft>
                <a:spcPts val="0"/>
              </a:spcAft>
            </a:pPr>
            <a:r>
              <a:rPr lang="en-GB" sz="1200" b="1" dirty="0"/>
              <a:t>				Internal Trafficking</a:t>
            </a:r>
          </a:p>
          <a:p>
            <a:pPr algn="l">
              <a:spcAft>
                <a:spcPts val="0"/>
              </a:spcAft>
            </a:pPr>
            <a:r>
              <a:rPr lang="en-GB" sz="1200" b="1" dirty="0"/>
              <a:t>				Sexual Exploitation {Sexual Exploitation}</a:t>
            </a:r>
            <a:endParaRPr lang="en-GB" sz="1200" dirty="0"/>
          </a:p>
          <a:p>
            <a:pPr algn="l">
              <a:spcAft>
                <a:spcPts val="0"/>
              </a:spcAft>
            </a:pPr>
            <a:r>
              <a:rPr lang="en-GB" sz="1200" dirty="0"/>
              <a:t>				Trafficked Human Resource {Trafficked Human Resource}</a:t>
            </a:r>
          </a:p>
          <a:p>
            <a:pPr algn="l">
              <a:spcAft>
                <a:spcPts val="0"/>
              </a:spcAft>
            </a:pPr>
            <a:r>
              <a:rPr lang="en-GB" sz="1200" dirty="0"/>
              <a:t>			Metal {Metal}</a:t>
            </a:r>
          </a:p>
          <a:p>
            <a:pPr algn="l">
              <a:spcAft>
                <a:spcPts val="0"/>
              </a:spcAft>
            </a:pPr>
            <a:r>
              <a:rPr lang="en-GB" sz="1200" dirty="0"/>
              <a:t>…</a:t>
            </a:r>
          </a:p>
        </p:txBody>
      </p:sp>
      <p:sp>
        <p:nvSpPr>
          <p:cNvPr id="3" name="Title 2"/>
          <p:cNvSpPr>
            <a:spLocks noGrp="1"/>
          </p:cNvSpPr>
          <p:nvPr>
            <p:ph type="title"/>
          </p:nvPr>
        </p:nvSpPr>
        <p:spPr/>
        <p:txBody>
          <a:bodyPr/>
          <a:lstStyle/>
          <a:p>
            <a:r>
              <a:rPr lang="en-GB" dirty="0"/>
              <a:t>Taxonomy</a:t>
            </a:r>
          </a:p>
        </p:txBody>
      </p:sp>
    </p:spTree>
    <p:extLst>
      <p:ext uri="{BB962C8B-B14F-4D97-AF65-F5344CB8AC3E}">
        <p14:creationId xmlns:p14="http://schemas.microsoft.com/office/powerpoint/2010/main" val="540447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23533589"/>
              </p:ext>
            </p:extLst>
          </p:nvPr>
        </p:nvGraphicFramePr>
        <p:xfrm>
          <a:off x="1643743" y="1077687"/>
          <a:ext cx="7718789" cy="5454488"/>
        </p:xfrm>
        <a:graphic>
          <a:graphicData uri="http://schemas.openxmlformats.org/presentationml/2006/ole">
            <mc:AlternateContent xmlns:mc="http://schemas.openxmlformats.org/markup-compatibility/2006">
              <mc:Choice xmlns:v="urn:schemas-microsoft-com:vml" Requires="v">
                <p:oleObj spid="_x0000_s1027" name="Acrobat Document" r:id="rId3" imgW="5346587" imgH="3778135" progId="Acrobat.Document.DC">
                  <p:embed/>
                </p:oleObj>
              </mc:Choice>
              <mc:Fallback>
                <p:oleObj name="Acrobat Document" r:id="rId3" imgW="5346587" imgH="3778135" progId="Acrobat.Document.DC">
                  <p:embed/>
                  <p:pic>
                    <p:nvPicPr>
                      <p:cNvPr id="0" name=""/>
                      <p:cNvPicPr/>
                      <p:nvPr/>
                    </p:nvPicPr>
                    <p:blipFill>
                      <a:blip r:embed="rId4"/>
                      <a:stretch>
                        <a:fillRect/>
                      </a:stretch>
                    </p:blipFill>
                    <p:spPr>
                      <a:xfrm>
                        <a:off x="1643743" y="1077687"/>
                        <a:ext cx="7718789" cy="54544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GB" dirty="0"/>
              <a:t>Where it Maps</a:t>
            </a:r>
          </a:p>
        </p:txBody>
      </p:sp>
    </p:spTree>
    <p:extLst>
      <p:ext uri="{BB962C8B-B14F-4D97-AF65-F5344CB8AC3E}">
        <p14:creationId xmlns:p14="http://schemas.microsoft.com/office/powerpoint/2010/main" val="2988285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pPr algn="ctr"/>
            <a:r>
              <a:rPr lang="en-GB" sz="2925" dirty="0">
                <a:solidFill>
                  <a:schemeClr val="tx1"/>
                </a:solidFill>
                <a:latin typeface="Arial"/>
                <a:cs typeface="Arial"/>
              </a:rPr>
              <a:t>ePOOLICE explores how </a:t>
            </a:r>
            <a:r>
              <a:rPr lang="en-GB" sz="2925" u="sng" dirty="0">
                <a:solidFill>
                  <a:schemeClr val="accent5">
                    <a:lumMod val="50000"/>
                  </a:schemeClr>
                </a:solidFill>
                <a:latin typeface="Arial"/>
                <a:cs typeface="Arial"/>
              </a:rPr>
              <a:t>situational awareness</a:t>
            </a:r>
            <a:r>
              <a:rPr lang="en-GB" sz="2925" dirty="0">
                <a:solidFill>
                  <a:schemeClr val="tx1"/>
                </a:solidFill>
                <a:latin typeface="Arial"/>
                <a:cs typeface="Arial"/>
              </a:rPr>
              <a:t> and </a:t>
            </a:r>
            <a:r>
              <a:rPr lang="en-GB" sz="2925" u="sng" dirty="0">
                <a:solidFill>
                  <a:schemeClr val="accent5">
                    <a:lumMod val="50000"/>
                  </a:schemeClr>
                </a:solidFill>
                <a:latin typeface="Arial"/>
                <a:cs typeface="Arial"/>
              </a:rPr>
              <a:t>open source intelligence</a:t>
            </a:r>
            <a:r>
              <a:rPr lang="en-GB" sz="2925" dirty="0">
                <a:solidFill>
                  <a:schemeClr val="tx1"/>
                </a:solidFill>
                <a:latin typeface="Arial"/>
                <a:cs typeface="Arial"/>
              </a:rPr>
              <a:t> can be used to detect </a:t>
            </a:r>
            <a:r>
              <a:rPr lang="en-GB" sz="2925" u="sng" dirty="0">
                <a:solidFill>
                  <a:schemeClr val="accent5">
                    <a:lumMod val="50000"/>
                  </a:schemeClr>
                </a:solidFill>
                <a:latin typeface="Arial"/>
                <a:cs typeface="Arial"/>
              </a:rPr>
              <a:t>organised crime threats</a:t>
            </a:r>
            <a:r>
              <a:rPr lang="en-GB" sz="2925" dirty="0">
                <a:solidFill>
                  <a:schemeClr val="tx1"/>
                </a:solidFill>
                <a:latin typeface="Arial"/>
                <a:cs typeface="Arial"/>
              </a:rPr>
              <a:t>, both </a:t>
            </a:r>
            <a:r>
              <a:rPr lang="en-GB" sz="2925" u="sng" dirty="0">
                <a:solidFill>
                  <a:schemeClr val="accent5">
                    <a:lumMod val="50000"/>
                  </a:schemeClr>
                </a:solidFill>
                <a:latin typeface="Arial"/>
                <a:cs typeface="Arial"/>
              </a:rPr>
              <a:t>current and emerging</a:t>
            </a:r>
            <a:r>
              <a:rPr lang="en-GB" sz="2925" dirty="0">
                <a:solidFill>
                  <a:schemeClr val="tx1"/>
                </a:solidFill>
                <a:latin typeface="Arial"/>
                <a:cs typeface="Arial"/>
              </a:rPr>
              <a:t>, their </a:t>
            </a:r>
            <a:r>
              <a:rPr lang="en-GB" sz="2925" u="sng" dirty="0">
                <a:solidFill>
                  <a:schemeClr val="accent5">
                    <a:lumMod val="50000"/>
                  </a:schemeClr>
                </a:solidFill>
                <a:latin typeface="Arial"/>
                <a:cs typeface="Arial"/>
              </a:rPr>
              <a:t>movements</a:t>
            </a:r>
            <a:r>
              <a:rPr lang="en-GB" sz="2925" dirty="0">
                <a:solidFill>
                  <a:schemeClr val="tx1"/>
                </a:solidFill>
                <a:latin typeface="Arial"/>
                <a:cs typeface="Arial"/>
              </a:rPr>
              <a:t> and </a:t>
            </a:r>
            <a:r>
              <a:rPr lang="en-GB" sz="2925" u="sng" dirty="0">
                <a:solidFill>
                  <a:schemeClr val="accent5">
                    <a:lumMod val="50000"/>
                  </a:schemeClr>
                </a:solidFill>
                <a:latin typeface="Arial"/>
                <a:cs typeface="Arial"/>
              </a:rPr>
              <a:t>variations</a:t>
            </a:r>
            <a:endParaRPr lang="en-GB" sz="2925" dirty="0">
              <a:solidFill>
                <a:schemeClr val="tx1"/>
              </a:solidFill>
              <a:latin typeface="Arial"/>
              <a:cs typeface="Arial"/>
            </a:endParaRPr>
          </a:p>
          <a:p>
            <a:endParaRPr lang="en-GB" dirty="0"/>
          </a:p>
        </p:txBody>
      </p:sp>
    </p:spTree>
    <p:extLst>
      <p:ext uri="{BB962C8B-B14F-4D97-AF65-F5344CB8AC3E}">
        <p14:creationId xmlns:p14="http://schemas.microsoft.com/office/powerpoint/2010/main" val="2572066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3496" y="137160"/>
            <a:ext cx="7615680" cy="442913"/>
          </a:xfrm>
        </p:spPr>
        <p:txBody>
          <a:bodyPr/>
          <a:lstStyle/>
          <a:p>
            <a:pPr lvl="0"/>
            <a:r>
              <a:rPr lang="en-GB" dirty="0"/>
              <a:t>About Models - “All models are wrong, but some are useful”</a:t>
            </a:r>
            <a:br>
              <a:rPr lang="en-GB" dirty="0"/>
            </a:br>
            <a:endParaRPr lang="en-GB" dirty="0"/>
          </a:p>
        </p:txBody>
      </p:sp>
      <p:grpSp>
        <p:nvGrpSpPr>
          <p:cNvPr id="4" name="Group 3"/>
          <p:cNvGrpSpPr/>
          <p:nvPr/>
        </p:nvGrpSpPr>
        <p:grpSpPr>
          <a:xfrm>
            <a:off x="452500" y="1494730"/>
            <a:ext cx="8964488" cy="4306441"/>
            <a:chOff x="179512" y="1484784"/>
            <a:chExt cx="8964488" cy="4306441"/>
          </a:xfrm>
        </p:grpSpPr>
        <p:pic>
          <p:nvPicPr>
            <p:cNvPr id="10" name="Picture 9" descr="mthworld"/>
            <p:cNvPicPr>
              <a:picLocks noChangeAspect="1" noChangeArrowheads="1"/>
            </p:cNvPicPr>
            <p:nvPr/>
          </p:nvPicPr>
          <p:blipFill>
            <a:blip r:embed="rId2" cstate="print"/>
            <a:srcRect/>
            <a:stretch>
              <a:fillRect/>
            </a:stretch>
          </p:blipFill>
          <p:spPr>
            <a:xfrm>
              <a:off x="179512" y="1628800"/>
              <a:ext cx="7854950" cy="4162425"/>
            </a:xfrm>
            <a:prstGeom prst="rect">
              <a:avLst/>
            </a:prstGeom>
            <a:noFill/>
            <a:ln/>
          </p:spPr>
        </p:pic>
        <p:grpSp>
          <p:nvGrpSpPr>
            <p:cNvPr id="11" name="Group 10"/>
            <p:cNvGrpSpPr/>
            <p:nvPr/>
          </p:nvGrpSpPr>
          <p:grpSpPr>
            <a:xfrm>
              <a:off x="179512" y="1484784"/>
              <a:ext cx="8964488" cy="4305300"/>
              <a:chOff x="179512" y="1341438"/>
              <a:chExt cx="8964488" cy="4305300"/>
            </a:xfrm>
          </p:grpSpPr>
          <p:pic>
            <p:nvPicPr>
              <p:cNvPr id="12" name="Picture 11" descr="mthworld"/>
              <p:cNvPicPr>
                <a:picLocks noGrp="1" noChangeAspect="1" noChangeArrowheads="1"/>
              </p:cNvPicPr>
              <p:nvPr/>
            </p:nvPicPr>
            <p:blipFill>
              <a:blip r:embed="rId2" cstate="print"/>
              <a:srcRect/>
              <a:stretch>
                <a:fillRect/>
              </a:stretch>
            </p:blipFill>
            <p:spPr>
              <a:xfrm>
                <a:off x="322263" y="1484313"/>
                <a:ext cx="7854950" cy="4162425"/>
              </a:xfrm>
              <a:noFill/>
              <a:ln/>
            </p:spPr>
          </p:pic>
          <p:sp>
            <p:nvSpPr>
              <p:cNvPr id="13" name="Rectangle 12"/>
              <p:cNvSpPr>
                <a:spLocks noChangeArrowheads="1"/>
              </p:cNvSpPr>
              <p:nvPr/>
            </p:nvSpPr>
            <p:spPr bwMode="auto">
              <a:xfrm>
                <a:off x="3275856" y="1341438"/>
                <a:ext cx="1799382" cy="431800"/>
              </a:xfrm>
              <a:prstGeom prst="rect">
                <a:avLst/>
              </a:prstGeom>
              <a:solidFill>
                <a:srgbClr val="FFFFFF"/>
              </a:solidFill>
              <a:ln w="9525" algn="ctr">
                <a:noFill/>
                <a:miter lim="800000"/>
                <a:headEnd/>
                <a:tailEnd/>
              </a:ln>
              <a:effectLst/>
            </p:spPr>
            <p:txBody>
              <a:bodyPr wrap="none" anchor="ctr"/>
              <a:lstStyle>
                <a:defPPr>
                  <a:defRPr lang="en-GB"/>
                </a:defPPr>
                <a:lvl1pPr algn="ctr" rtl="0" fontAlgn="base">
                  <a:spcBef>
                    <a:spcPct val="20000"/>
                  </a:spcBef>
                  <a:spcAft>
                    <a:spcPct val="0"/>
                  </a:spcAft>
                  <a:defRPr sz="2400" b="1" kern="1200">
                    <a:solidFill>
                      <a:srgbClr val="FFFF00"/>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Modelling it</a:t>
                </a:r>
              </a:p>
            </p:txBody>
          </p:sp>
          <p:sp>
            <p:nvSpPr>
              <p:cNvPr id="14" name="Rectangle 13"/>
              <p:cNvSpPr>
                <a:spLocks noChangeArrowheads="1"/>
              </p:cNvSpPr>
              <p:nvPr/>
            </p:nvSpPr>
            <p:spPr bwMode="auto">
              <a:xfrm>
                <a:off x="2987675" y="1844675"/>
                <a:ext cx="2447925" cy="2016125"/>
              </a:xfrm>
              <a:prstGeom prst="rect">
                <a:avLst/>
              </a:prstGeom>
              <a:solidFill>
                <a:srgbClr val="FFFFFF"/>
              </a:solidFill>
              <a:ln w="9525" algn="ctr">
                <a:solidFill>
                  <a:srgbClr val="FFFFFF"/>
                </a:solidFill>
                <a:miter lim="800000"/>
                <a:headEnd/>
                <a:tailEnd/>
              </a:ln>
              <a:effectLst/>
            </p:spPr>
            <p:txBody>
              <a:bodyPr wrap="none" anchor="ctr"/>
              <a:lstStyle>
                <a:defPPr>
                  <a:defRPr lang="en-GB"/>
                </a:defPPr>
                <a:lvl1pPr algn="ctr" rtl="0" fontAlgn="base">
                  <a:spcBef>
                    <a:spcPct val="20000"/>
                  </a:spcBef>
                  <a:spcAft>
                    <a:spcPct val="0"/>
                  </a:spcAft>
                  <a:defRPr sz="2400" b="1" kern="1200">
                    <a:solidFill>
                      <a:srgbClr val="FFFF00"/>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6011863" y="1773238"/>
                <a:ext cx="2232025" cy="2087562"/>
              </a:xfrm>
              <a:prstGeom prst="rect">
                <a:avLst/>
              </a:prstGeom>
              <a:solidFill>
                <a:srgbClr val="FFFFFF"/>
              </a:solidFill>
              <a:ln w="9525" algn="ctr">
                <a:solidFill>
                  <a:srgbClr val="FFFFFF"/>
                </a:solidFill>
                <a:miter lim="800000"/>
                <a:headEnd/>
                <a:tailEnd/>
              </a:ln>
              <a:effectLst/>
            </p:spPr>
            <p:txBody>
              <a:bodyPr wrap="none" anchor="ctr"/>
              <a:lstStyle>
                <a:defPPr>
                  <a:defRPr lang="en-GB"/>
                </a:defPPr>
                <a:lvl1pPr algn="ctr" rtl="0" fontAlgn="base">
                  <a:spcBef>
                    <a:spcPct val="20000"/>
                  </a:spcBef>
                  <a:spcAft>
                    <a:spcPct val="0"/>
                  </a:spcAft>
                  <a:defRPr sz="2400" b="1" kern="1200">
                    <a:solidFill>
                      <a:srgbClr val="FFFF00"/>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16" name="Picture 15"/>
              <p:cNvPicPr>
                <a:picLocks noChangeAspect="1" noChangeArrowheads="1"/>
              </p:cNvPicPr>
              <p:nvPr/>
            </p:nvPicPr>
            <p:blipFill>
              <a:blip r:embed="rId3" cstate="print"/>
              <a:srcRect/>
              <a:stretch>
                <a:fillRect/>
              </a:stretch>
            </p:blipFill>
            <p:spPr bwMode="auto">
              <a:xfrm>
                <a:off x="3059113" y="1844675"/>
                <a:ext cx="2016125" cy="2039938"/>
              </a:xfrm>
              <a:prstGeom prst="rect">
                <a:avLst/>
              </a:prstGeom>
              <a:noFill/>
              <a:ln w="9525">
                <a:noFill/>
                <a:miter lim="800000"/>
                <a:headEnd/>
                <a:tailEnd/>
              </a:ln>
            </p:spPr>
          </p:pic>
          <p:sp>
            <p:nvSpPr>
              <p:cNvPr id="17" name="Rectangle 16"/>
              <p:cNvSpPr>
                <a:spLocks noChangeArrowheads="1"/>
              </p:cNvSpPr>
              <p:nvPr/>
            </p:nvSpPr>
            <p:spPr bwMode="auto">
              <a:xfrm>
                <a:off x="179512" y="1341438"/>
                <a:ext cx="2664296" cy="431800"/>
              </a:xfrm>
              <a:prstGeom prst="rect">
                <a:avLst/>
              </a:prstGeom>
              <a:solidFill>
                <a:srgbClr val="FFFFFF"/>
              </a:solidFill>
              <a:ln w="9525" algn="ctr">
                <a:noFill/>
                <a:miter lim="800000"/>
                <a:headEnd/>
                <a:tailEnd/>
              </a:ln>
              <a:effectLst/>
            </p:spPr>
            <p:txBody>
              <a:bodyPr wrap="none" anchor="ctr"/>
              <a:lstStyle>
                <a:defPPr>
                  <a:defRPr lang="en-GB"/>
                </a:defPPr>
                <a:lvl1pPr algn="ctr" rtl="0" fontAlgn="base">
                  <a:spcBef>
                    <a:spcPct val="20000"/>
                  </a:spcBef>
                  <a:spcAft>
                    <a:spcPct val="0"/>
                  </a:spcAft>
                  <a:defRPr sz="2400" b="1" kern="1200">
                    <a:solidFill>
                      <a:srgbClr val="FFFF00"/>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The Real World</a:t>
                </a:r>
              </a:p>
            </p:txBody>
          </p:sp>
          <p:sp>
            <p:nvSpPr>
              <p:cNvPr id="18" name="Rectangle 17"/>
              <p:cNvSpPr>
                <a:spLocks noChangeArrowheads="1"/>
              </p:cNvSpPr>
              <p:nvPr/>
            </p:nvSpPr>
            <p:spPr bwMode="auto">
              <a:xfrm>
                <a:off x="6299200" y="1341438"/>
                <a:ext cx="1439863" cy="431800"/>
              </a:xfrm>
              <a:prstGeom prst="rect">
                <a:avLst/>
              </a:prstGeom>
              <a:solidFill>
                <a:srgbClr val="FFFFFF"/>
              </a:solidFill>
              <a:ln w="9525" algn="ctr">
                <a:noFill/>
                <a:miter lim="800000"/>
                <a:headEnd/>
                <a:tailEnd/>
              </a:ln>
              <a:effectLst/>
            </p:spPr>
            <p:txBody>
              <a:bodyPr wrap="none" anchor="ctr"/>
              <a:lstStyle>
                <a:defPPr>
                  <a:defRPr lang="en-GB"/>
                </a:defPPr>
                <a:lvl1pPr algn="ctr" rtl="0" fontAlgn="base">
                  <a:spcBef>
                    <a:spcPct val="20000"/>
                  </a:spcBef>
                  <a:spcAft>
                    <a:spcPct val="0"/>
                  </a:spcAft>
                  <a:defRPr sz="2400" b="1" kern="1200">
                    <a:solidFill>
                      <a:srgbClr val="FFFF00"/>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Theory from it</a:t>
                </a:r>
              </a:p>
            </p:txBody>
          </p:sp>
          <p:pic>
            <p:nvPicPr>
              <p:cNvPr id="19" name="Content Placeholder 6" descr="04.png"/>
              <p:cNvPicPr>
                <a:picLocks noChangeAspect="1"/>
              </p:cNvPicPr>
              <p:nvPr/>
            </p:nvPicPr>
            <p:blipFill>
              <a:blip r:embed="rId4" cstate="print"/>
              <a:srcRect/>
              <a:stretch>
                <a:fillRect/>
              </a:stretch>
            </p:blipFill>
            <p:spPr bwMode="auto">
              <a:xfrm>
                <a:off x="5176838" y="2276475"/>
                <a:ext cx="3967162" cy="1179513"/>
              </a:xfrm>
              <a:prstGeom prst="rect">
                <a:avLst/>
              </a:prstGeom>
              <a:noFill/>
              <a:ln w="9525">
                <a:noFill/>
                <a:miter lim="800000"/>
                <a:headEnd/>
                <a:tailEnd/>
              </a:ln>
            </p:spPr>
          </p:pic>
        </p:grpSp>
      </p:grpSp>
      <p:sp>
        <p:nvSpPr>
          <p:cNvPr id="6" name="Date Placeholder 6"/>
          <p:cNvSpPr>
            <a:spLocks noGrp="1"/>
          </p:cNvSpPr>
          <p:nvPr/>
        </p:nvSpPr>
        <p:spPr>
          <a:xfrm>
            <a:off x="802196" y="6366296"/>
            <a:ext cx="2133600" cy="365125"/>
          </a:xfrm>
          <a:prstGeom prst="rect">
            <a:avLst/>
          </a:prstGeom>
        </p:spPr>
        <p:txBody>
          <a:bodyPr vert="horz" lIns="91440" tIns="45720" rIns="91440" bIns="45720" rtlCol="0" anchor="ctr"/>
          <a:lstStyle>
            <a:defPPr>
              <a:defRPr lang="en-GB"/>
            </a:defPPr>
            <a:lvl1pPr algn="l" rtl="0" fontAlgn="base">
              <a:spcBef>
                <a:spcPct val="20000"/>
              </a:spcBef>
              <a:spcAft>
                <a:spcPct val="0"/>
              </a:spcAft>
              <a:defRPr sz="1200" b="1" kern="1200">
                <a:solidFill>
                  <a:schemeClr val="tx1">
                    <a:tint val="75000"/>
                  </a:schemeClr>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a:defRPr/>
            </a:pPr>
            <a:r>
              <a:rPr lang="en-US" dirty="0"/>
              <a:t>2014/15</a:t>
            </a:r>
            <a:endParaRPr lang="en-GB" dirty="0"/>
          </a:p>
        </p:txBody>
      </p:sp>
      <p:sp>
        <p:nvSpPr>
          <p:cNvPr id="7" name="Footer Placeholder 5"/>
          <p:cNvSpPr>
            <a:spLocks noGrp="1"/>
          </p:cNvSpPr>
          <p:nvPr/>
        </p:nvSpPr>
        <p:spPr>
          <a:xfrm>
            <a:off x="3469196" y="6366296"/>
            <a:ext cx="2895600" cy="365125"/>
          </a:xfrm>
          <a:prstGeom prst="rect">
            <a:avLst/>
          </a:prstGeom>
        </p:spPr>
        <p:txBody>
          <a:bodyPr vert="horz" lIns="91440" tIns="45720" rIns="91440" bIns="45720" rtlCol="0" anchor="ctr"/>
          <a:lstStyle>
            <a:defPPr>
              <a:defRPr lang="en-GB"/>
            </a:defPPr>
            <a:lvl1pPr algn="ctr" rtl="0" fontAlgn="base">
              <a:spcBef>
                <a:spcPct val="20000"/>
              </a:spcBef>
              <a:spcAft>
                <a:spcPct val="0"/>
              </a:spcAft>
              <a:defRPr sz="1200" b="1" kern="1200">
                <a:solidFill>
                  <a:schemeClr val="tx1">
                    <a:tint val="75000"/>
                  </a:schemeClr>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a:defRPr/>
            </a:pPr>
            <a:r>
              <a:rPr lang="en-GB"/>
              <a:t>AEA Box</a:t>
            </a:r>
            <a:endParaRPr lang="en-GB" dirty="0"/>
          </a:p>
        </p:txBody>
      </p:sp>
      <p:sp>
        <p:nvSpPr>
          <p:cNvPr id="8" name="Slide Number Placeholder 7"/>
          <p:cNvSpPr>
            <a:spLocks noGrp="1"/>
          </p:cNvSpPr>
          <p:nvPr/>
        </p:nvSpPr>
        <p:spPr>
          <a:xfrm>
            <a:off x="6898196" y="6366296"/>
            <a:ext cx="2133600" cy="365125"/>
          </a:xfrm>
          <a:prstGeom prst="rect">
            <a:avLst/>
          </a:prstGeom>
        </p:spPr>
        <p:txBody>
          <a:bodyPr vert="horz" lIns="91440" tIns="45720" rIns="91440" bIns="45720" rtlCol="0" anchor="ctr"/>
          <a:lstStyle>
            <a:defPPr>
              <a:defRPr lang="en-GB"/>
            </a:defPPr>
            <a:lvl1pPr algn="r" rtl="0" fontAlgn="base">
              <a:spcBef>
                <a:spcPct val="20000"/>
              </a:spcBef>
              <a:spcAft>
                <a:spcPct val="0"/>
              </a:spcAft>
              <a:defRPr sz="1200" b="1" kern="1200">
                <a:solidFill>
                  <a:schemeClr val="tx1">
                    <a:tint val="75000"/>
                  </a:schemeClr>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7881EC8-C3C1-4E72-86DF-1619C98FB0AD}" type="slidenum">
              <a:rPr kumimoji="0" lang="en-GB" alt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GB" altLang="en-US" b="0" i="0" u="none" strike="noStrike" kern="0" cap="none" spc="0" normalizeH="0" baseline="0" noProof="0" dirty="0">
              <a:ln>
                <a:noFill/>
              </a:ln>
              <a:solidFill>
                <a:sysClr val="windowText" lastClr="000000"/>
              </a:solidFill>
              <a:effectLst/>
              <a:uLnTx/>
              <a:uFillTx/>
            </a:endParaRPr>
          </a:p>
        </p:txBody>
      </p:sp>
      <p:sp>
        <p:nvSpPr>
          <p:cNvPr id="9" name="TextBox 11"/>
          <p:cNvSpPr txBox="1"/>
          <p:nvPr/>
        </p:nvSpPr>
        <p:spPr>
          <a:xfrm>
            <a:off x="6608676" y="5993980"/>
            <a:ext cx="2844824" cy="400110"/>
          </a:xfrm>
          <a:prstGeom prst="rect">
            <a:avLst/>
          </a:prstGeom>
          <a:noFill/>
        </p:spPr>
        <p:txBody>
          <a:bodyPr wrap="square" rtlCol="0">
            <a:spAutoFit/>
          </a:bodyPr>
          <a:lstStyle>
            <a:defPPr>
              <a:defRPr lang="en-GB"/>
            </a:defPPr>
            <a:lvl1pPr algn="ctr" rtl="0" fontAlgn="base">
              <a:spcBef>
                <a:spcPct val="20000"/>
              </a:spcBef>
              <a:spcAft>
                <a:spcPct val="0"/>
              </a:spcAft>
              <a:defRPr sz="2400" b="1" kern="1200">
                <a:solidFill>
                  <a:srgbClr val="FFFF00"/>
                </a:solidFill>
                <a:latin typeface="Helvetica" pitchFamily="8" charset="0"/>
                <a:ea typeface="+mn-ea"/>
                <a:cs typeface="Arial" pitchFamily="34" charset="0"/>
              </a:defRPr>
            </a:lvl1pPr>
            <a:lvl2pPr marL="457200" algn="ctr" rtl="0" fontAlgn="base">
              <a:spcBef>
                <a:spcPct val="20000"/>
              </a:spcBef>
              <a:spcAft>
                <a:spcPct val="0"/>
              </a:spcAft>
              <a:defRPr sz="2400" b="1" kern="1200">
                <a:solidFill>
                  <a:srgbClr val="FFFF00"/>
                </a:solidFill>
                <a:latin typeface="Helvetica" pitchFamily="8" charset="0"/>
                <a:ea typeface="+mn-ea"/>
                <a:cs typeface="Arial" pitchFamily="34" charset="0"/>
              </a:defRPr>
            </a:lvl2pPr>
            <a:lvl3pPr marL="914400" algn="ctr" rtl="0" fontAlgn="base">
              <a:spcBef>
                <a:spcPct val="20000"/>
              </a:spcBef>
              <a:spcAft>
                <a:spcPct val="0"/>
              </a:spcAft>
              <a:defRPr sz="2400" b="1" kern="1200">
                <a:solidFill>
                  <a:srgbClr val="FFFF00"/>
                </a:solidFill>
                <a:latin typeface="Helvetica" pitchFamily="8" charset="0"/>
                <a:ea typeface="+mn-ea"/>
                <a:cs typeface="Arial" pitchFamily="34" charset="0"/>
              </a:defRPr>
            </a:lvl3pPr>
            <a:lvl4pPr marL="1371600" algn="ctr" rtl="0" fontAlgn="base">
              <a:spcBef>
                <a:spcPct val="20000"/>
              </a:spcBef>
              <a:spcAft>
                <a:spcPct val="0"/>
              </a:spcAft>
              <a:defRPr sz="2400" b="1" kern="1200">
                <a:solidFill>
                  <a:srgbClr val="FFFF00"/>
                </a:solidFill>
                <a:latin typeface="Helvetica" pitchFamily="8" charset="0"/>
                <a:ea typeface="+mn-ea"/>
                <a:cs typeface="Arial" pitchFamily="34" charset="0"/>
              </a:defRPr>
            </a:lvl4pPr>
            <a:lvl5pPr marL="1828800" algn="ctr" rtl="0" fontAlgn="base">
              <a:spcBef>
                <a:spcPct val="20000"/>
              </a:spcBef>
              <a:spcAft>
                <a:spcPct val="0"/>
              </a:spcAft>
              <a:defRPr sz="2400" b="1" kern="1200">
                <a:solidFill>
                  <a:srgbClr val="FFFF00"/>
                </a:solidFill>
                <a:latin typeface="Helvetica" pitchFamily="8" charset="0"/>
                <a:ea typeface="+mn-ea"/>
                <a:cs typeface="Arial" pitchFamily="34" charset="0"/>
              </a:defRPr>
            </a:lvl5pPr>
            <a:lvl6pPr marL="2286000" algn="l" defTabSz="914400" rtl="0" eaLnBrk="1" latinLnBrk="0" hangingPunct="1">
              <a:defRPr sz="2400" b="1" kern="1200">
                <a:solidFill>
                  <a:srgbClr val="FFFF00"/>
                </a:solidFill>
                <a:latin typeface="Helvetica" pitchFamily="8" charset="0"/>
                <a:ea typeface="+mn-ea"/>
                <a:cs typeface="Arial" pitchFamily="34" charset="0"/>
              </a:defRPr>
            </a:lvl6pPr>
            <a:lvl7pPr marL="2743200" algn="l" defTabSz="914400" rtl="0" eaLnBrk="1" latinLnBrk="0" hangingPunct="1">
              <a:defRPr sz="2400" b="1" kern="1200">
                <a:solidFill>
                  <a:srgbClr val="FFFF00"/>
                </a:solidFill>
                <a:latin typeface="Helvetica" pitchFamily="8" charset="0"/>
                <a:ea typeface="+mn-ea"/>
                <a:cs typeface="Arial" pitchFamily="34" charset="0"/>
              </a:defRPr>
            </a:lvl7pPr>
            <a:lvl8pPr marL="3200400" algn="l" defTabSz="914400" rtl="0" eaLnBrk="1" latinLnBrk="0" hangingPunct="1">
              <a:defRPr sz="2400" b="1" kern="1200">
                <a:solidFill>
                  <a:srgbClr val="FFFF00"/>
                </a:solidFill>
                <a:latin typeface="Helvetica" pitchFamily="8" charset="0"/>
                <a:ea typeface="+mn-ea"/>
                <a:cs typeface="Arial" pitchFamily="34" charset="0"/>
              </a:defRPr>
            </a:lvl8pPr>
            <a:lvl9pPr marL="3657600" algn="l" defTabSz="914400" rtl="0" eaLnBrk="1" latinLnBrk="0" hangingPunct="1">
              <a:defRPr sz="2400" b="1" kern="1200">
                <a:solidFill>
                  <a:srgbClr val="FFFF00"/>
                </a:solidFill>
                <a:latin typeface="Helvetica" pitchFamily="8" charset="0"/>
                <a:ea typeface="+mn-ea"/>
                <a:cs typeface="Arial" pitchFamily="34" charset="0"/>
              </a:defRPr>
            </a:lvl9pPr>
          </a:lstStyle>
          <a:p>
            <a:pPr algn="l"/>
            <a:r>
              <a:rPr lang="en-GB" sz="2000" b="0" dirty="0">
                <a:solidFill>
                  <a:schemeClr val="accent4"/>
                </a:solidFill>
              </a:rPr>
              <a:t>(After George Box)</a:t>
            </a:r>
          </a:p>
        </p:txBody>
      </p:sp>
    </p:spTree>
    <p:extLst>
      <p:ext uri="{BB962C8B-B14F-4D97-AF65-F5344CB8AC3E}">
        <p14:creationId xmlns:p14="http://schemas.microsoft.com/office/powerpoint/2010/main" val="1445841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Stamper (1996)’s Semiotic Ladder</a:t>
            </a:r>
          </a:p>
        </p:txBody>
      </p:sp>
      <p:pic>
        <p:nvPicPr>
          <p:cNvPr id="4" name="Picture 3"/>
          <p:cNvPicPr>
            <a:picLocks noChangeAspect="1"/>
          </p:cNvPicPr>
          <p:nvPr/>
        </p:nvPicPr>
        <p:blipFill>
          <a:blip r:embed="rId2"/>
          <a:stretch>
            <a:fillRect/>
          </a:stretch>
        </p:blipFill>
        <p:spPr>
          <a:xfrm>
            <a:off x="1372537" y="1349829"/>
            <a:ext cx="8266936" cy="4800600"/>
          </a:xfrm>
          <a:prstGeom prst="rect">
            <a:avLst/>
          </a:prstGeom>
        </p:spPr>
      </p:pic>
    </p:spTree>
    <p:extLst>
      <p:ext uri="{BB962C8B-B14F-4D97-AF65-F5344CB8AC3E}">
        <p14:creationId xmlns:p14="http://schemas.microsoft.com/office/powerpoint/2010/main" val="3686872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Knowledge Management in Enterprise Architecture</a:t>
            </a:r>
          </a:p>
        </p:txBody>
      </p:sp>
      <p:graphicFrame>
        <p:nvGraphicFramePr>
          <p:cNvPr id="4" name="Content Placeholder 3"/>
          <p:cNvGraphicFramePr>
            <a:graphicFrameLocks/>
          </p:cNvGraphicFramePr>
          <p:nvPr>
            <p:extLst/>
          </p:nvPr>
        </p:nvGraphicFramePr>
        <p:xfrm>
          <a:off x="446567" y="893135"/>
          <a:ext cx="4408967" cy="2746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467143596"/>
              </p:ext>
            </p:extLst>
          </p:nvPr>
        </p:nvGraphicFramePr>
        <p:xfrm>
          <a:off x="606056" y="3710762"/>
          <a:ext cx="4165887" cy="28764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 Placeholder 1"/>
          <p:cNvSpPr>
            <a:spLocks noGrp="1"/>
          </p:cNvSpPr>
          <p:nvPr>
            <p:ph type="body" sz="quarter" idx="10"/>
          </p:nvPr>
        </p:nvSpPr>
        <p:spPr>
          <a:xfrm>
            <a:off x="4401879" y="1035307"/>
            <a:ext cx="6354726" cy="2585323"/>
          </a:xfrm>
        </p:spPr>
        <p:txBody>
          <a:bodyPr/>
          <a:lstStyle/>
          <a:p>
            <a:pPr algn="l"/>
            <a:r>
              <a:rPr lang="en-GB" sz="2400" u="sng" kern="1200" dirty="0">
                <a:solidFill>
                  <a:schemeClr val="accent1"/>
                </a:solidFill>
                <a:latin typeface="+mj-lt"/>
                <a:ea typeface="+mj-ea"/>
                <a:cs typeface="+mj-cs"/>
              </a:rPr>
              <a:t>Key Considerations for </a:t>
            </a:r>
          </a:p>
          <a:p>
            <a:pPr algn="l"/>
            <a:r>
              <a:rPr lang="en-GB" sz="2400" u="sng" kern="1200" dirty="0">
                <a:solidFill>
                  <a:schemeClr val="accent1"/>
                </a:solidFill>
                <a:latin typeface="+mj-lt"/>
                <a:ea typeface="+mj-ea"/>
                <a:cs typeface="+mj-cs"/>
              </a:rPr>
              <a:t>technological approach</a:t>
            </a:r>
          </a:p>
          <a:p>
            <a:pPr marL="574675" lvl="1" indent="-285750">
              <a:buFont typeface="Arial" panose="020B0604020202020204" pitchFamily="34" charset="0"/>
              <a:buChar char="•"/>
            </a:pPr>
            <a:r>
              <a:rPr lang="en-GB" sz="1800" dirty="0"/>
              <a:t>Knowledge Availability </a:t>
            </a:r>
          </a:p>
          <a:p>
            <a:pPr marL="574675" lvl="1" indent="-285750">
              <a:buFont typeface="Arial" panose="020B0604020202020204" pitchFamily="34" charset="0"/>
              <a:buChar char="•"/>
            </a:pPr>
            <a:r>
              <a:rPr lang="en-GB" sz="1800" dirty="0"/>
              <a:t>Practical application of that knowledge </a:t>
            </a:r>
          </a:p>
          <a:p>
            <a:pPr marL="574675" lvl="1" indent="-285750">
              <a:buFont typeface="Arial" panose="020B0604020202020204" pitchFamily="34" charset="0"/>
              <a:buChar char="•"/>
            </a:pPr>
            <a:r>
              <a:rPr lang="en-GB" sz="1800" dirty="0"/>
              <a:t>Mechanisms to disseminate it</a:t>
            </a:r>
            <a:endParaRPr lang="en-GB" dirty="0"/>
          </a:p>
          <a:p>
            <a:pPr marL="574675" lvl="1" indent="-285750" algn="r">
              <a:buFont typeface="Arial" panose="020B0604020202020204" pitchFamily="34" charset="0"/>
              <a:buChar char="•"/>
            </a:pPr>
            <a:endParaRPr lang="en-GB" dirty="0"/>
          </a:p>
        </p:txBody>
      </p:sp>
      <p:sp>
        <p:nvSpPr>
          <p:cNvPr id="9" name="Text Placeholder 1"/>
          <p:cNvSpPr txBox="1">
            <a:spLocks/>
          </p:cNvSpPr>
          <p:nvPr/>
        </p:nvSpPr>
        <p:spPr>
          <a:xfrm>
            <a:off x="4352261" y="3887672"/>
            <a:ext cx="5133262" cy="2400657"/>
          </a:xfrm>
          <a:prstGeom prst="rect">
            <a:avLst/>
          </a:prstGeom>
        </p:spPr>
        <p:txBody>
          <a:bodyPr wrap="square" lIns="0" tIns="0" rIns="0" bIns="0">
            <a:spAutoFit/>
          </a:bodyPr>
          <a:lstStyle>
            <a:lvl1pPr marL="0" indent="0" algn="just" rtl="0" eaLnBrk="1" fontAlgn="base" hangingPunct="1">
              <a:spcBef>
                <a:spcPts val="0"/>
              </a:spcBef>
              <a:spcAft>
                <a:spcPts val="1200"/>
              </a:spcAft>
              <a:buClr>
                <a:schemeClr val="accent1"/>
              </a:buClr>
              <a:buSzPct val="75000"/>
              <a:buFontTx/>
              <a:buNone/>
              <a:defRPr sz="1600">
                <a:solidFill>
                  <a:schemeClr val="bg1"/>
                </a:solidFill>
                <a:latin typeface="+mn-lt"/>
                <a:ea typeface="+mn-ea"/>
                <a:cs typeface="+mn-cs"/>
              </a:defRPr>
            </a:lvl1pPr>
            <a:lvl2pPr marL="288925" indent="-288925" algn="just" rtl="0" eaLnBrk="1" fontAlgn="base" hangingPunct="1">
              <a:spcBef>
                <a:spcPts val="0"/>
              </a:spcBef>
              <a:spcAft>
                <a:spcPts val="1200"/>
              </a:spcAft>
              <a:buClr>
                <a:schemeClr val="accent1"/>
              </a:buClr>
              <a:buSzPct val="100000"/>
              <a:buFont typeface="Wingdings 2" pitchFamily="18" charset="2"/>
              <a:buChar char=""/>
              <a:defRPr lang="es-ES_tradnl" sz="1600" kern="1200">
                <a:solidFill>
                  <a:schemeClr val="bg1"/>
                </a:solidFill>
                <a:latin typeface="+mn-lt"/>
                <a:ea typeface="+mn-ea"/>
                <a:cs typeface="+mn-cs"/>
              </a:defRPr>
            </a:lvl2pPr>
            <a:lvl3pPr marL="536575" indent="-247650" algn="just" rtl="0" eaLnBrk="1" fontAlgn="base" hangingPunct="1">
              <a:spcBef>
                <a:spcPts val="0"/>
              </a:spcBef>
              <a:spcAft>
                <a:spcPts val="1200"/>
              </a:spcAft>
              <a:buClr>
                <a:schemeClr val="accent1"/>
              </a:buClr>
              <a:buSzPct val="110000"/>
              <a:buFont typeface="Wingdings 2" pitchFamily="18" charset="2"/>
              <a:buChar char=""/>
              <a:defRPr lang="es-ES_tradnl" sz="1500" kern="1200" baseline="0">
                <a:solidFill>
                  <a:schemeClr val="bg1"/>
                </a:solidFill>
                <a:latin typeface="+mn-lt"/>
                <a:ea typeface="+mn-ea"/>
                <a:cs typeface="+mn-cs"/>
              </a:defRPr>
            </a:lvl3pPr>
            <a:lvl4pPr marL="746125" indent="-209550" algn="just" rtl="0" eaLnBrk="1" fontAlgn="base" hangingPunct="1">
              <a:spcBef>
                <a:spcPts val="0"/>
              </a:spcBef>
              <a:spcAft>
                <a:spcPts val="1200"/>
              </a:spcAft>
              <a:buClr>
                <a:schemeClr val="accent1"/>
              </a:buClr>
              <a:buSzPct val="105000"/>
              <a:buFont typeface="Wingdings 2" pitchFamily="18" charset="2"/>
              <a:buChar char=""/>
              <a:defRPr lang="es-ES_tradnl" sz="1400" kern="1200">
                <a:solidFill>
                  <a:schemeClr val="bg1"/>
                </a:solidFill>
                <a:latin typeface="+mn-lt"/>
                <a:ea typeface="+mn-ea"/>
                <a:cs typeface="+mn-cs"/>
              </a:defRPr>
            </a:lvl4pPr>
            <a:lvl5pPr marL="935038" indent="-179388" algn="just" rtl="0" eaLnBrk="1" fontAlgn="base" hangingPunct="1">
              <a:spcBef>
                <a:spcPts val="0"/>
              </a:spcBef>
              <a:spcAft>
                <a:spcPts val="1200"/>
              </a:spcAft>
              <a:buClr>
                <a:schemeClr val="accent1"/>
              </a:buClr>
              <a:buSzPct val="110000"/>
              <a:buFont typeface="Arial" pitchFamily="34" charset="0"/>
              <a:buChar char="-"/>
              <a:defRPr lang="es-ES_tradnl" sz="1300" kern="1200" baseline="0">
                <a:solidFill>
                  <a:schemeClr val="bg1"/>
                </a:solidFill>
                <a:latin typeface="+mn-lt"/>
                <a:ea typeface="+mn-ea"/>
                <a:cs typeface="+mn-cs"/>
              </a:defRPr>
            </a:lvl5pPr>
            <a:lvl6pPr marL="1125537" indent="-171450" algn="just" rtl="0" eaLnBrk="1" fontAlgn="base" hangingPunct="1">
              <a:spcBef>
                <a:spcPct val="0"/>
              </a:spcBef>
              <a:spcAft>
                <a:spcPct val="50000"/>
              </a:spcAft>
              <a:buClr>
                <a:schemeClr val="accent1"/>
              </a:buClr>
              <a:buSzPct val="140000"/>
              <a:buFont typeface="Arial" pitchFamily="34" charset="0"/>
              <a:buChar char="•"/>
              <a:defRPr sz="1200">
                <a:solidFill>
                  <a:schemeClr val="tx1"/>
                </a:solidFill>
                <a:latin typeface="+mn-lt"/>
              </a:defRPr>
            </a:lvl6pPr>
            <a:lvl7pPr marL="1917700" indent="-182563" algn="just" rtl="0" eaLnBrk="1" fontAlgn="base" hangingPunct="1">
              <a:spcBef>
                <a:spcPct val="0"/>
              </a:spcBef>
              <a:spcAft>
                <a:spcPct val="50000"/>
              </a:spcAft>
              <a:buClr>
                <a:srgbClr val="B31B34"/>
              </a:buClr>
              <a:buSzPct val="140000"/>
              <a:buFont typeface="Wingdings 2" pitchFamily="18" charset="2"/>
              <a:buBlip>
                <a:blip r:embed="rId13"/>
              </a:buBlip>
              <a:defRPr sz="1200">
                <a:solidFill>
                  <a:schemeClr val="tx1"/>
                </a:solidFill>
                <a:latin typeface="+mn-lt"/>
              </a:defRPr>
            </a:lvl7pPr>
            <a:lvl8pPr marL="2374900" indent="-182563" algn="just" rtl="0" eaLnBrk="1" fontAlgn="base" hangingPunct="1">
              <a:spcBef>
                <a:spcPct val="0"/>
              </a:spcBef>
              <a:spcAft>
                <a:spcPct val="50000"/>
              </a:spcAft>
              <a:buClr>
                <a:srgbClr val="B31B34"/>
              </a:buClr>
              <a:buSzPct val="140000"/>
              <a:buFont typeface="Wingdings 2" pitchFamily="18" charset="2"/>
              <a:buBlip>
                <a:blip r:embed="rId13"/>
              </a:buBlip>
              <a:defRPr sz="1200">
                <a:solidFill>
                  <a:schemeClr val="tx1"/>
                </a:solidFill>
                <a:latin typeface="+mn-lt"/>
              </a:defRPr>
            </a:lvl8pPr>
            <a:lvl9pPr marL="2832100" indent="-182563" algn="just" rtl="0" eaLnBrk="1" fontAlgn="base" hangingPunct="1">
              <a:spcBef>
                <a:spcPct val="0"/>
              </a:spcBef>
              <a:spcAft>
                <a:spcPct val="50000"/>
              </a:spcAft>
              <a:buClr>
                <a:srgbClr val="B31B34"/>
              </a:buClr>
              <a:buSzPct val="140000"/>
              <a:buFont typeface="Wingdings 2" pitchFamily="18" charset="2"/>
              <a:buBlip>
                <a:blip r:embed="rId13"/>
              </a:buBlip>
              <a:defRPr sz="1200">
                <a:solidFill>
                  <a:schemeClr val="tx1"/>
                </a:solidFill>
                <a:latin typeface="+mn-lt"/>
              </a:defRPr>
            </a:lvl9pPr>
          </a:lstStyle>
          <a:p>
            <a:pPr algn="l"/>
            <a:r>
              <a:rPr lang="en-GB" sz="2400" u="sng" kern="1200" dirty="0">
                <a:solidFill>
                  <a:schemeClr val="accent1"/>
                </a:solidFill>
                <a:latin typeface="+mj-lt"/>
                <a:ea typeface="+mj-ea"/>
                <a:cs typeface="+mj-cs"/>
              </a:rPr>
              <a:t>Technology is only one component of effective enterprise architecture</a:t>
            </a:r>
          </a:p>
          <a:p>
            <a:pPr marL="574675" lvl="1" indent="-285750" algn="l">
              <a:buFont typeface="Arial" panose="020B0604020202020204" pitchFamily="34" charset="0"/>
              <a:buChar char="•"/>
            </a:pPr>
            <a:r>
              <a:rPr lang="en-GB" sz="1800" dirty="0"/>
              <a:t>Requirement to effectively consider and integrate technology and organisation structures with culture and ethics in an overall information (enterprise) architecture</a:t>
            </a:r>
            <a:endParaRPr lang="en-GB" dirty="0"/>
          </a:p>
          <a:p>
            <a:pPr marL="574675" lvl="1" indent="-285750" algn="r">
              <a:buFont typeface="Arial" panose="020B0604020202020204" pitchFamily="34" charset="0"/>
              <a:buChar char="•"/>
            </a:pPr>
            <a:endParaRPr lang="en-GB" dirty="0"/>
          </a:p>
        </p:txBody>
      </p:sp>
    </p:spTree>
    <p:extLst>
      <p:ext uri="{BB962C8B-B14F-4D97-AF65-F5344CB8AC3E}">
        <p14:creationId xmlns:p14="http://schemas.microsoft.com/office/powerpoint/2010/main" val="3731399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6055" y="1652823"/>
            <a:ext cx="8373890" cy="4401205"/>
          </a:xfrm>
        </p:spPr>
        <p:txBody>
          <a:bodyPr/>
          <a:lstStyle/>
          <a:p>
            <a:r>
              <a:rPr lang="en-GB" dirty="0"/>
              <a:t>Andrews, Simon; Brewster, Benjamin; Day, Tony (2016). </a:t>
            </a:r>
            <a:r>
              <a:rPr lang="en-GB" dirty="0">
                <a:hlinkClick r:id="rId2"/>
              </a:rPr>
              <a:t>Organised Crime and Social Media: Detecting and Corroborating Weak Signals of Human Trafficking Online.</a:t>
            </a:r>
            <a:r>
              <a:rPr lang="en-GB" dirty="0"/>
              <a:t> In: Haemmerlé, Ollivier, Stapleton, Gem and </a:t>
            </a:r>
            <a:r>
              <a:rPr lang="en-GB" dirty="0" err="1"/>
              <a:t>Faron-Zucker</a:t>
            </a:r>
            <a:r>
              <a:rPr lang="en-GB" dirty="0"/>
              <a:t>, Catherine, (eds.) </a:t>
            </a:r>
            <a:r>
              <a:rPr lang="en-GB" i="1" dirty="0"/>
              <a:t>Graph-based representation and reasoning.</a:t>
            </a:r>
            <a:r>
              <a:rPr lang="en-GB" dirty="0"/>
              <a:t> Lecture notes in computer science (9717). Heidelberg, Springer, 137-150. </a:t>
            </a:r>
          </a:p>
          <a:p>
            <a:r>
              <a:rPr lang="en-GB" dirty="0"/>
              <a:t>Brewster, Ben; Polovina, Simon; Rankin, Glynn; Andrews, Simon (2014) </a:t>
            </a:r>
            <a:r>
              <a:rPr lang="en-GB" dirty="0">
                <a:hlinkClick r:id="rId3"/>
              </a:rPr>
              <a:t>Knowledge Management and Human Trafficking: Using Conceptual Knowledge Representation, Text Analytics and Open-Source Data to Combat Organized Crime</a:t>
            </a:r>
            <a:r>
              <a:rPr lang="en-GB" dirty="0"/>
              <a:t>, In: Hernandez, Nathalie; </a:t>
            </a:r>
            <a:r>
              <a:rPr lang="en-GB" dirty="0" err="1"/>
              <a:t>Jäschke</a:t>
            </a:r>
            <a:r>
              <a:rPr lang="en-GB" dirty="0"/>
              <a:t>, Robert; Croitoru, Madalina (Eds.), </a:t>
            </a:r>
            <a:r>
              <a:rPr lang="en-GB" i="1" dirty="0"/>
              <a:t>Graph-Based Representation and Reasoning</a:t>
            </a:r>
            <a:r>
              <a:rPr lang="en-GB" dirty="0"/>
              <a:t>, Lecture notes in computer science (8577), Heidelberg, Springer, 104-117.</a:t>
            </a:r>
          </a:p>
          <a:p>
            <a:r>
              <a:rPr lang="en-GB" dirty="0"/>
              <a:t>Brewster, Ben; Andrews, Simon; Polovina, Simon; Hirsch, Laurence; Akhgar, Babak (2014) </a:t>
            </a:r>
            <a:r>
              <a:rPr lang="en-GB" dirty="0">
                <a:hlinkClick r:id="rId4"/>
              </a:rPr>
              <a:t>Environmental Scanning and Knowledge Representation for the Detection of Organised Crime Threats</a:t>
            </a:r>
            <a:r>
              <a:rPr lang="en-GB" dirty="0"/>
              <a:t>, In: Hernandez, Nathalie; </a:t>
            </a:r>
            <a:r>
              <a:rPr lang="en-GB" dirty="0" err="1"/>
              <a:t>Jäschke</a:t>
            </a:r>
            <a:r>
              <a:rPr lang="en-GB" dirty="0"/>
              <a:t>, Robert; Croitoru, Madalina (Eds.), </a:t>
            </a:r>
            <a:r>
              <a:rPr lang="en-GB" i="1" dirty="0"/>
              <a:t>Graph-Based Representation and Reasoning</a:t>
            </a:r>
            <a:r>
              <a:rPr lang="en-GB" dirty="0"/>
              <a:t>, Lecture notes in computer science (8577), Heidelberg, Springer, 275-280.</a:t>
            </a:r>
          </a:p>
          <a:p>
            <a:r>
              <a:rPr lang="en-GB" dirty="0"/>
              <a:t>Stamper, R. (1996). Signs, Norms, and Information Systems. In B. </a:t>
            </a:r>
            <a:r>
              <a:rPr lang="en-GB" dirty="0" err="1"/>
              <a:t>Holmqvist</a:t>
            </a:r>
            <a:r>
              <a:rPr lang="en-GB" dirty="0"/>
              <a:t>, </a:t>
            </a:r>
            <a:r>
              <a:rPr lang="en-GB" i="1" dirty="0"/>
              <a:t>Signs at Work</a:t>
            </a:r>
            <a:r>
              <a:rPr lang="en-GB" dirty="0"/>
              <a:t> (pp. 349-397). Berlin, Germany: Walter de </a:t>
            </a:r>
            <a:r>
              <a:rPr lang="en-GB" dirty="0" err="1"/>
              <a:t>Gruyter</a:t>
            </a:r>
            <a:r>
              <a:rPr lang="en-GB" dirty="0"/>
              <a:t>.</a:t>
            </a:r>
          </a:p>
        </p:txBody>
      </p:sp>
      <p:sp>
        <p:nvSpPr>
          <p:cNvPr id="3" name="Title 2"/>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648813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66055" y="1652823"/>
            <a:ext cx="8373890" cy="3508653"/>
          </a:xfrm>
        </p:spPr>
        <p:txBody>
          <a:bodyPr/>
          <a:lstStyle/>
          <a:p>
            <a:pPr marL="285750" indent="-285750">
              <a:buFont typeface="Arial" panose="020B0604020202020204" pitchFamily="34" charset="0"/>
              <a:buChar char="•"/>
            </a:pPr>
            <a:r>
              <a:rPr lang="en-GB" sz="2400" dirty="0"/>
              <a:t>Overview</a:t>
            </a:r>
          </a:p>
          <a:p>
            <a:pPr marL="285750" indent="-285750">
              <a:buFont typeface="Arial" panose="020B0604020202020204" pitchFamily="34" charset="0"/>
              <a:buChar char="•"/>
            </a:pPr>
            <a:r>
              <a:rPr lang="en-GB" sz="2400" dirty="0"/>
              <a:t>About the project</a:t>
            </a:r>
          </a:p>
          <a:p>
            <a:pPr marL="285750" indent="-285750">
              <a:buFont typeface="Arial" panose="020B0604020202020204" pitchFamily="34" charset="0"/>
              <a:buChar char="•"/>
            </a:pPr>
            <a:r>
              <a:rPr lang="en-GB" sz="2400" dirty="0"/>
              <a:t>Software Features</a:t>
            </a:r>
          </a:p>
          <a:p>
            <a:pPr marL="285750" indent="-285750">
              <a:buFont typeface="Arial" panose="020B0604020202020204" pitchFamily="34" charset="0"/>
              <a:buChar char="•"/>
            </a:pPr>
            <a:r>
              <a:rPr lang="en-GB" sz="2400" dirty="0"/>
              <a:t>The role of data, modelling and knowledge representation</a:t>
            </a:r>
          </a:p>
          <a:p>
            <a:pPr marL="285750" indent="-285750">
              <a:buFont typeface="Arial" panose="020B0604020202020204" pitchFamily="34" charset="0"/>
              <a:buChar char="•"/>
            </a:pPr>
            <a:r>
              <a:rPr lang="en-GB" sz="2400" dirty="0"/>
              <a:t>Enterprise Architecture</a:t>
            </a:r>
          </a:p>
          <a:p>
            <a:pPr marL="285750" indent="-285750">
              <a:buFont typeface="Arial" panose="020B0604020202020204" pitchFamily="34" charset="0"/>
              <a:buChar char="•"/>
            </a:pPr>
            <a:r>
              <a:rPr lang="en-GB" sz="2400" dirty="0"/>
              <a:t>…and Organised Crime</a:t>
            </a:r>
          </a:p>
          <a:p>
            <a:pPr marL="285750" indent="-285750">
              <a:buFont typeface="Arial" panose="020B0604020202020204" pitchFamily="34" charset="0"/>
              <a:buChar char="•"/>
            </a:pPr>
            <a:r>
              <a:rPr lang="en-GB" sz="2400" dirty="0"/>
              <a:t>Observations</a:t>
            </a:r>
          </a:p>
        </p:txBody>
      </p:sp>
      <p:sp>
        <p:nvSpPr>
          <p:cNvPr id="5" name="Title 4"/>
          <p:cNvSpPr>
            <a:spLocks noGrp="1"/>
          </p:cNvSpPr>
          <p:nvPr>
            <p:ph type="title"/>
          </p:nvPr>
        </p:nvSpPr>
        <p:spPr/>
        <p:txBody>
          <a:bodyPr/>
          <a:lstStyle/>
          <a:p>
            <a:r>
              <a:rPr lang="en-GB" dirty="0"/>
              <a:t>Summary</a:t>
            </a:r>
          </a:p>
        </p:txBody>
      </p:sp>
    </p:spTree>
    <p:extLst>
      <p:ext uri="{BB962C8B-B14F-4D97-AF65-F5344CB8AC3E}">
        <p14:creationId xmlns:p14="http://schemas.microsoft.com/office/powerpoint/2010/main" val="423505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Autofit/>
          </a:bodyPr>
          <a:lstStyle/>
          <a:p>
            <a:r>
              <a:rPr lang="en-GB" sz="2800" dirty="0">
                <a:solidFill>
                  <a:schemeClr val="accent6"/>
                </a:solidFill>
              </a:rPr>
              <a:t>Thank you! Questions?</a:t>
            </a:r>
          </a:p>
        </p:txBody>
      </p:sp>
      <p:pic>
        <p:nvPicPr>
          <p:cNvPr id="8"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6980" y="2586615"/>
            <a:ext cx="2940316" cy="1871592"/>
          </a:xfrm>
          <a:prstGeom prst="rect">
            <a:avLst/>
          </a:prstGeom>
        </p:spPr>
      </p:pic>
    </p:spTree>
    <p:extLst>
      <p:ext uri="{BB962C8B-B14F-4D97-AF65-F5344CB8AC3E}">
        <p14:creationId xmlns:p14="http://schemas.microsoft.com/office/powerpoint/2010/main" val="579085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159" y="101900"/>
            <a:ext cx="2933241" cy="504021"/>
          </a:xfrm>
        </p:spPr>
        <p:txBody>
          <a:bodyPr/>
          <a:lstStyle/>
          <a:p>
            <a:r>
              <a:rPr lang="en-GB" dirty="0"/>
              <a:t>The Perfect Indicator</a:t>
            </a:r>
          </a:p>
        </p:txBody>
      </p:sp>
      <p:sp>
        <p:nvSpPr>
          <p:cNvPr id="3" name="Content Placeholder 2"/>
          <p:cNvSpPr>
            <a:spLocks noGrp="1"/>
          </p:cNvSpPr>
          <p:nvPr>
            <p:ph idx="1"/>
          </p:nvPr>
        </p:nvSpPr>
        <p:spPr/>
        <p:txBody>
          <a:bodyPr anchor="ctr">
            <a:normAutofit/>
          </a:bodyPr>
          <a:lstStyle/>
          <a:p>
            <a:pPr algn="ctr"/>
            <a:r>
              <a:rPr lang="en-GB" sz="3250" b="1" dirty="0">
                <a:solidFill>
                  <a:schemeClr val="accent5">
                    <a:lumMod val="50000"/>
                  </a:schemeClr>
                </a:solidFill>
              </a:rPr>
              <a:t>Alice</a:t>
            </a:r>
            <a:r>
              <a:rPr lang="en-GB" sz="3250" dirty="0"/>
              <a:t> says:</a:t>
            </a:r>
          </a:p>
          <a:p>
            <a:pPr algn="ctr"/>
            <a:r>
              <a:rPr lang="en-GB" sz="3250" dirty="0"/>
              <a:t>"</a:t>
            </a:r>
            <a:r>
              <a:rPr lang="en-GB" sz="3250" b="1" dirty="0">
                <a:solidFill>
                  <a:schemeClr val="accent5">
                    <a:lumMod val="50000"/>
                  </a:schemeClr>
                </a:solidFill>
              </a:rPr>
              <a:t>Bob</a:t>
            </a:r>
            <a:r>
              <a:rPr lang="en-GB" sz="3250" dirty="0"/>
              <a:t>, I'll meet you on </a:t>
            </a:r>
            <a:r>
              <a:rPr lang="en-GB" sz="3250" b="1" dirty="0">
                <a:solidFill>
                  <a:schemeClr val="accent5">
                    <a:lumMod val="50000"/>
                  </a:schemeClr>
                </a:solidFill>
              </a:rPr>
              <a:t>Foo Lane</a:t>
            </a:r>
            <a:r>
              <a:rPr lang="en-GB" sz="3250" dirty="0"/>
              <a:t>, </a:t>
            </a:r>
            <a:r>
              <a:rPr lang="en-GB" sz="3250" b="1" dirty="0">
                <a:solidFill>
                  <a:schemeClr val="accent5">
                    <a:lumMod val="50000"/>
                  </a:schemeClr>
                </a:solidFill>
              </a:rPr>
              <a:t>5pm</a:t>
            </a:r>
            <a:r>
              <a:rPr lang="en-GB" sz="3250" dirty="0"/>
              <a:t>, </a:t>
            </a:r>
            <a:r>
              <a:rPr lang="en-GB" sz="3250" b="1" dirty="0">
                <a:solidFill>
                  <a:schemeClr val="accent5">
                    <a:lumMod val="50000"/>
                  </a:schemeClr>
                </a:solidFill>
              </a:rPr>
              <a:t>Saturday</a:t>
            </a:r>
            <a:r>
              <a:rPr lang="en-GB" sz="3250" dirty="0"/>
              <a:t> to </a:t>
            </a:r>
            <a:r>
              <a:rPr lang="en-GB" sz="3250" b="1" dirty="0">
                <a:solidFill>
                  <a:schemeClr val="accent5">
                    <a:lumMod val="50000"/>
                  </a:schemeClr>
                </a:solidFill>
              </a:rPr>
              <a:t>sell</a:t>
            </a:r>
            <a:r>
              <a:rPr lang="en-GB" sz="3250" dirty="0"/>
              <a:t> you that </a:t>
            </a:r>
            <a:r>
              <a:rPr lang="en-GB" sz="3250" b="1" dirty="0">
                <a:solidFill>
                  <a:schemeClr val="accent5">
                    <a:lumMod val="50000"/>
                  </a:schemeClr>
                </a:solidFill>
              </a:rPr>
              <a:t>cocaine</a:t>
            </a:r>
            <a:r>
              <a:rPr lang="en-GB" sz="3250" dirty="0"/>
              <a:t>."</a:t>
            </a:r>
          </a:p>
        </p:txBody>
      </p:sp>
    </p:spTree>
    <p:extLst>
      <p:ext uri="{BB962C8B-B14F-4D97-AF65-F5344CB8AC3E}">
        <p14:creationId xmlns:p14="http://schemas.microsoft.com/office/powerpoint/2010/main" val="603403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01909"/>
            <a:ext cx="7800975" cy="820271"/>
          </a:xfrm>
        </p:spPr>
        <p:txBody>
          <a:bodyPr/>
          <a:lstStyle/>
          <a:p>
            <a:r>
              <a:rPr lang="en-GB" dirty="0"/>
              <a:t>Weak Indicators</a:t>
            </a:r>
          </a:p>
        </p:txBody>
      </p:sp>
      <p:sp>
        <p:nvSpPr>
          <p:cNvPr id="3" name="Content Placeholder 2"/>
          <p:cNvSpPr>
            <a:spLocks noGrp="1"/>
          </p:cNvSpPr>
          <p:nvPr>
            <p:ph idx="1"/>
          </p:nvPr>
        </p:nvSpPr>
        <p:spPr/>
        <p:txBody>
          <a:bodyPr anchor="ctr">
            <a:normAutofit/>
          </a:bodyPr>
          <a:lstStyle/>
          <a:p>
            <a:pPr algn="ctr"/>
            <a:r>
              <a:rPr lang="en-GB" sz="3250" dirty="0"/>
              <a:t>"A </a:t>
            </a:r>
            <a:r>
              <a:rPr lang="en-GB" sz="3250" b="1" dirty="0">
                <a:solidFill>
                  <a:schemeClr val="accent5">
                    <a:lumMod val="50000"/>
                  </a:schemeClr>
                </a:solidFill>
              </a:rPr>
              <a:t>drug dealer </a:t>
            </a:r>
            <a:r>
              <a:rPr lang="en-GB" sz="3250" dirty="0"/>
              <a:t>from </a:t>
            </a:r>
            <a:r>
              <a:rPr lang="en-GB" sz="3250" b="1" dirty="0">
                <a:solidFill>
                  <a:schemeClr val="accent5">
                    <a:lumMod val="50000"/>
                  </a:schemeClr>
                </a:solidFill>
              </a:rPr>
              <a:t>Sheffield</a:t>
            </a:r>
            <a:r>
              <a:rPr lang="en-GB" sz="3250" dirty="0"/>
              <a:t> has been jailed after </a:t>
            </a:r>
            <a:r>
              <a:rPr lang="en-GB" sz="3250" b="1" dirty="0">
                <a:solidFill>
                  <a:schemeClr val="accent5">
                    <a:lumMod val="50000"/>
                  </a:schemeClr>
                </a:solidFill>
              </a:rPr>
              <a:t>police</a:t>
            </a:r>
            <a:r>
              <a:rPr lang="en-GB" sz="3250" dirty="0"/>
              <a:t> found a </a:t>
            </a:r>
            <a:r>
              <a:rPr lang="en-GB" sz="3250" dirty="0">
                <a:solidFill>
                  <a:schemeClr val="tx1"/>
                </a:solidFill>
              </a:rPr>
              <a:t>stash of </a:t>
            </a:r>
            <a:r>
              <a:rPr lang="en-GB" sz="3250" b="1" dirty="0">
                <a:solidFill>
                  <a:schemeClr val="accent5">
                    <a:lumMod val="50000"/>
                  </a:schemeClr>
                </a:solidFill>
              </a:rPr>
              <a:t>skunk cannabis</a:t>
            </a:r>
            <a:r>
              <a:rPr lang="en-GB" sz="3250" dirty="0">
                <a:solidFill>
                  <a:schemeClr val="accent5">
                    <a:lumMod val="50000"/>
                  </a:schemeClr>
                </a:solidFill>
              </a:rPr>
              <a:t> </a:t>
            </a:r>
            <a:r>
              <a:rPr lang="en-GB" sz="3250" dirty="0"/>
              <a:t>at </a:t>
            </a:r>
            <a:r>
              <a:rPr lang="en-GB" sz="3250" b="1" dirty="0">
                <a:solidFill>
                  <a:schemeClr val="accent5">
                    <a:lumMod val="50000"/>
                  </a:schemeClr>
                </a:solidFill>
              </a:rPr>
              <a:t>his</a:t>
            </a:r>
            <a:r>
              <a:rPr lang="en-GB" sz="3250" b="1" dirty="0"/>
              <a:t> </a:t>
            </a:r>
            <a:r>
              <a:rPr lang="en-GB" sz="3250" b="1" dirty="0">
                <a:solidFill>
                  <a:schemeClr val="accent5">
                    <a:lumMod val="50000"/>
                  </a:schemeClr>
                </a:solidFill>
              </a:rPr>
              <a:t>house</a:t>
            </a:r>
            <a:r>
              <a:rPr lang="en-GB" sz="3250" dirty="0"/>
              <a:t>."</a:t>
            </a:r>
          </a:p>
        </p:txBody>
      </p:sp>
    </p:spTree>
    <p:extLst>
      <p:ext uri="{BB962C8B-B14F-4D97-AF65-F5344CB8AC3E}">
        <p14:creationId xmlns:p14="http://schemas.microsoft.com/office/powerpoint/2010/main" val="73494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01908"/>
            <a:ext cx="7800975" cy="820271"/>
          </a:xfrm>
        </p:spPr>
        <p:txBody>
          <a:bodyPr/>
          <a:lstStyle/>
          <a:p>
            <a:r>
              <a:rPr lang="en-GB" dirty="0"/>
              <a:t>Weak Indicators</a:t>
            </a:r>
          </a:p>
        </p:txBody>
      </p:sp>
      <p:sp>
        <p:nvSpPr>
          <p:cNvPr id="3" name="Content Placeholder 2"/>
          <p:cNvSpPr>
            <a:spLocks noGrp="1"/>
          </p:cNvSpPr>
          <p:nvPr>
            <p:ph idx="1"/>
          </p:nvPr>
        </p:nvSpPr>
        <p:spPr/>
        <p:txBody>
          <a:bodyPr anchor="ctr">
            <a:normAutofit/>
          </a:bodyPr>
          <a:lstStyle/>
          <a:p>
            <a:pPr algn="ctr"/>
            <a:r>
              <a:rPr lang="en-GB" sz="3250" dirty="0"/>
              <a:t>"A </a:t>
            </a:r>
            <a:r>
              <a:rPr lang="en-GB" sz="3250" b="1" dirty="0">
                <a:solidFill>
                  <a:schemeClr val="accent5">
                    <a:lumMod val="50000"/>
                  </a:schemeClr>
                </a:solidFill>
              </a:rPr>
              <a:t>drug dealer </a:t>
            </a:r>
            <a:r>
              <a:rPr lang="en-GB" sz="3250" dirty="0"/>
              <a:t>from </a:t>
            </a:r>
            <a:r>
              <a:rPr lang="en-GB" sz="3250" b="1" dirty="0">
                <a:solidFill>
                  <a:schemeClr val="accent5">
                    <a:lumMod val="50000"/>
                  </a:schemeClr>
                </a:solidFill>
              </a:rPr>
              <a:t>Sheffield</a:t>
            </a:r>
            <a:r>
              <a:rPr lang="en-GB" sz="3250" dirty="0"/>
              <a:t> has been jailed after </a:t>
            </a:r>
            <a:r>
              <a:rPr lang="en-GB" sz="3250" b="1" dirty="0">
                <a:solidFill>
                  <a:schemeClr val="accent5">
                    <a:lumMod val="50000"/>
                  </a:schemeClr>
                </a:solidFill>
              </a:rPr>
              <a:t>police</a:t>
            </a:r>
            <a:r>
              <a:rPr lang="en-GB" sz="3250" dirty="0"/>
              <a:t> found a </a:t>
            </a:r>
            <a:r>
              <a:rPr lang="en-GB" sz="3250" dirty="0">
                <a:solidFill>
                  <a:schemeClr val="tx1"/>
                </a:solidFill>
              </a:rPr>
              <a:t>stash of </a:t>
            </a:r>
            <a:r>
              <a:rPr lang="en-GB" sz="3250" b="1" dirty="0">
                <a:solidFill>
                  <a:schemeClr val="accent5">
                    <a:lumMod val="50000"/>
                  </a:schemeClr>
                </a:solidFill>
              </a:rPr>
              <a:t>skunk cannabis</a:t>
            </a:r>
            <a:r>
              <a:rPr lang="en-GB" sz="3250" dirty="0">
                <a:solidFill>
                  <a:schemeClr val="accent5">
                    <a:lumMod val="50000"/>
                  </a:schemeClr>
                </a:solidFill>
              </a:rPr>
              <a:t> </a:t>
            </a:r>
            <a:r>
              <a:rPr lang="en-GB" sz="3250" dirty="0"/>
              <a:t>at </a:t>
            </a:r>
            <a:r>
              <a:rPr lang="en-GB" sz="3250" b="1" dirty="0">
                <a:solidFill>
                  <a:schemeClr val="accent5">
                    <a:lumMod val="50000"/>
                  </a:schemeClr>
                </a:solidFill>
              </a:rPr>
              <a:t>his</a:t>
            </a:r>
            <a:r>
              <a:rPr lang="en-GB" sz="3250" b="1" dirty="0"/>
              <a:t> </a:t>
            </a:r>
            <a:r>
              <a:rPr lang="en-GB" sz="3250" b="1" dirty="0">
                <a:solidFill>
                  <a:schemeClr val="accent5">
                    <a:lumMod val="50000"/>
                  </a:schemeClr>
                </a:solidFill>
              </a:rPr>
              <a:t>house</a:t>
            </a:r>
            <a:r>
              <a:rPr lang="en-GB" sz="3250" dirty="0"/>
              <a:t>."</a:t>
            </a:r>
          </a:p>
        </p:txBody>
      </p:sp>
      <p:cxnSp>
        <p:nvCxnSpPr>
          <p:cNvPr id="4" name="Straight Arrow Connector 3"/>
          <p:cNvCxnSpPr/>
          <p:nvPr/>
        </p:nvCxnSpPr>
        <p:spPr>
          <a:xfrm flipH="1">
            <a:off x="6431396" y="2375001"/>
            <a:ext cx="1383488" cy="789464"/>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14884" y="1949885"/>
            <a:ext cx="1461598" cy="442429"/>
          </a:xfrm>
          <a:prstGeom prst="rect">
            <a:avLst/>
          </a:prstGeom>
          <a:noFill/>
        </p:spPr>
        <p:txBody>
          <a:bodyPr wrap="square" rtlCol="0">
            <a:spAutoFit/>
          </a:bodyPr>
          <a:lstStyle/>
          <a:p>
            <a:pPr algn="ctr"/>
            <a:r>
              <a:rPr lang="en-GB" sz="2275" dirty="0">
                <a:solidFill>
                  <a:schemeClr val="accent5">
                    <a:lumMod val="50000"/>
                  </a:schemeClr>
                </a:solidFill>
              </a:rPr>
              <a:t>Location</a:t>
            </a:r>
          </a:p>
        </p:txBody>
      </p:sp>
      <p:cxnSp>
        <p:nvCxnSpPr>
          <p:cNvPr id="8" name="Straight Arrow Connector 7"/>
          <p:cNvCxnSpPr>
            <a:stCxn id="9" idx="0"/>
          </p:cNvCxnSpPr>
          <p:nvPr/>
        </p:nvCxnSpPr>
        <p:spPr>
          <a:xfrm flipV="1">
            <a:off x="2522423" y="4665375"/>
            <a:ext cx="967191" cy="746312"/>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91624" y="5411687"/>
            <a:ext cx="1461598" cy="442429"/>
          </a:xfrm>
          <a:prstGeom prst="rect">
            <a:avLst/>
          </a:prstGeom>
          <a:noFill/>
        </p:spPr>
        <p:txBody>
          <a:bodyPr wrap="square" rtlCol="0">
            <a:spAutoFit/>
          </a:bodyPr>
          <a:lstStyle/>
          <a:p>
            <a:pPr algn="ctr"/>
            <a:r>
              <a:rPr lang="en-GB" sz="2275" dirty="0">
                <a:solidFill>
                  <a:schemeClr val="accent5">
                    <a:lumMod val="50000"/>
                  </a:schemeClr>
                </a:solidFill>
              </a:rPr>
              <a:t>Drug</a:t>
            </a:r>
          </a:p>
        </p:txBody>
      </p:sp>
      <p:cxnSp>
        <p:nvCxnSpPr>
          <p:cNvPr id="14" name="Straight Arrow Connector 13"/>
          <p:cNvCxnSpPr>
            <a:stCxn id="15" idx="0"/>
          </p:cNvCxnSpPr>
          <p:nvPr/>
        </p:nvCxnSpPr>
        <p:spPr>
          <a:xfrm flipH="1" flipV="1">
            <a:off x="5876059" y="4654838"/>
            <a:ext cx="334848" cy="746313"/>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80108" y="5401151"/>
            <a:ext cx="1461598" cy="442429"/>
          </a:xfrm>
          <a:prstGeom prst="rect">
            <a:avLst/>
          </a:prstGeom>
          <a:noFill/>
        </p:spPr>
        <p:txBody>
          <a:bodyPr wrap="square" rtlCol="0">
            <a:spAutoFit/>
          </a:bodyPr>
          <a:lstStyle/>
          <a:p>
            <a:pPr algn="ctr"/>
            <a:r>
              <a:rPr lang="en-GB" sz="2275" dirty="0">
                <a:solidFill>
                  <a:schemeClr val="accent5">
                    <a:lumMod val="50000"/>
                  </a:schemeClr>
                </a:solidFill>
              </a:rPr>
              <a:t>Location</a:t>
            </a:r>
          </a:p>
        </p:txBody>
      </p:sp>
      <p:cxnSp>
        <p:nvCxnSpPr>
          <p:cNvPr id="17" name="Straight Arrow Connector 16"/>
          <p:cNvCxnSpPr>
            <a:stCxn id="18" idx="2"/>
          </p:cNvCxnSpPr>
          <p:nvPr/>
        </p:nvCxnSpPr>
        <p:spPr>
          <a:xfrm>
            <a:off x="2117178" y="2478892"/>
            <a:ext cx="730799" cy="783132"/>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86379" y="2036463"/>
            <a:ext cx="1461598" cy="442429"/>
          </a:xfrm>
          <a:prstGeom prst="rect">
            <a:avLst/>
          </a:prstGeom>
          <a:noFill/>
        </p:spPr>
        <p:txBody>
          <a:bodyPr wrap="square" rtlCol="0">
            <a:spAutoFit/>
          </a:bodyPr>
          <a:lstStyle/>
          <a:p>
            <a:pPr algn="ctr"/>
            <a:r>
              <a:rPr lang="en-GB" sz="2275" dirty="0">
                <a:solidFill>
                  <a:schemeClr val="accent5">
                    <a:lumMod val="50000"/>
                  </a:schemeClr>
                </a:solidFill>
              </a:rPr>
              <a:t>Person</a:t>
            </a:r>
          </a:p>
        </p:txBody>
      </p:sp>
      <p:cxnSp>
        <p:nvCxnSpPr>
          <p:cNvPr id="22" name="Straight Arrow Connector 21"/>
          <p:cNvCxnSpPr/>
          <p:nvPr/>
        </p:nvCxnSpPr>
        <p:spPr>
          <a:xfrm flipV="1">
            <a:off x="2288887" y="4097877"/>
            <a:ext cx="893041" cy="304839"/>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2547" y="4189813"/>
            <a:ext cx="1726340" cy="792525"/>
          </a:xfrm>
          <a:prstGeom prst="rect">
            <a:avLst/>
          </a:prstGeom>
          <a:noFill/>
        </p:spPr>
        <p:txBody>
          <a:bodyPr wrap="square" rtlCol="0">
            <a:spAutoFit/>
          </a:bodyPr>
          <a:lstStyle/>
          <a:p>
            <a:pPr algn="ctr"/>
            <a:r>
              <a:rPr lang="en-GB" sz="2275" dirty="0">
                <a:solidFill>
                  <a:schemeClr val="accent5">
                    <a:lumMod val="50000"/>
                  </a:schemeClr>
                </a:solidFill>
              </a:rPr>
              <a:t>Organisation</a:t>
            </a:r>
          </a:p>
        </p:txBody>
      </p:sp>
    </p:spTree>
    <p:extLst>
      <p:ext uri="{BB962C8B-B14F-4D97-AF65-F5344CB8AC3E}">
        <p14:creationId xmlns:p14="http://schemas.microsoft.com/office/powerpoint/2010/main" val="3953670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156991"/>
            <a:ext cx="7800975" cy="820271"/>
          </a:xfrm>
        </p:spPr>
        <p:txBody>
          <a:bodyPr/>
          <a:lstStyle/>
          <a:p>
            <a:r>
              <a:rPr lang="en-GB" dirty="0"/>
              <a:t>Model Based Entity Extraction</a:t>
            </a:r>
          </a:p>
        </p:txBody>
      </p:sp>
      <p:graphicFrame>
        <p:nvGraphicFramePr>
          <p:cNvPr id="8" name="Content Placeholder 7"/>
          <p:cNvGraphicFramePr>
            <a:graphicFrameLocks noGrp="1"/>
          </p:cNvGraphicFramePr>
          <p:nvPr>
            <p:ph idx="1"/>
            <p:extLst/>
          </p:nvPr>
        </p:nvGraphicFramePr>
        <p:xfrm>
          <a:off x="1114425" y="2052737"/>
          <a:ext cx="7410739" cy="370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608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5"/>
          <p:cNvPicPr>
            <a:picLocks noGrp="1" noChangeAspect="1"/>
          </p:cNvPicPr>
          <p:nvPr>
            <p:ph idx="1"/>
          </p:nvPr>
        </p:nvPicPr>
        <p:blipFill>
          <a:blip r:embed="rId2"/>
          <a:stretch>
            <a:fillRect/>
          </a:stretch>
        </p:blipFill>
        <p:spPr>
          <a:xfrm>
            <a:off x="2023618" y="2052738"/>
            <a:ext cx="5982589" cy="3681214"/>
          </a:xfrm>
          <a:prstGeom prst="rect">
            <a:avLst/>
          </a:prstGeom>
        </p:spPr>
      </p:pic>
      <p:sp>
        <p:nvSpPr>
          <p:cNvPr id="2" name="Title 1"/>
          <p:cNvSpPr>
            <a:spLocks noGrp="1"/>
          </p:cNvSpPr>
          <p:nvPr>
            <p:ph type="title"/>
          </p:nvPr>
        </p:nvSpPr>
        <p:spPr>
          <a:xfrm>
            <a:off x="1114425" y="156993"/>
            <a:ext cx="7800975" cy="820271"/>
          </a:xfrm>
        </p:spPr>
        <p:txBody>
          <a:bodyPr/>
          <a:lstStyle/>
          <a:p>
            <a:r>
              <a:rPr lang="en-GB" dirty="0"/>
              <a:t>Document Overview</a:t>
            </a:r>
          </a:p>
        </p:txBody>
      </p:sp>
      <p:sp>
        <p:nvSpPr>
          <p:cNvPr id="6" name="Rectangle 5"/>
          <p:cNvSpPr/>
          <p:nvPr/>
        </p:nvSpPr>
        <p:spPr>
          <a:xfrm>
            <a:off x="6108699" y="3682278"/>
            <a:ext cx="1275774" cy="960581"/>
          </a:xfrm>
          <a:prstGeom prst="rect">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accent5">
                  <a:lumMod val="50000"/>
                </a:schemeClr>
              </a:solidFill>
            </a:endParaRPr>
          </a:p>
        </p:txBody>
      </p:sp>
      <p:cxnSp>
        <p:nvCxnSpPr>
          <p:cNvPr id="8" name="Straight Connector 7"/>
          <p:cNvCxnSpPr>
            <a:stCxn id="10" idx="2"/>
            <a:endCxn id="6" idx="3"/>
          </p:cNvCxnSpPr>
          <p:nvPr/>
        </p:nvCxnSpPr>
        <p:spPr>
          <a:xfrm flipH="1">
            <a:off x="7384473" y="3458199"/>
            <a:ext cx="1530926" cy="704370"/>
          </a:xfrm>
          <a:prstGeom prst="line">
            <a:avLst/>
          </a:prstGeom>
          <a:ln cap="rnd">
            <a:solidFill>
              <a:schemeClr val="accent5">
                <a:lumMod val="50000"/>
              </a:schemeClr>
            </a:solidFill>
          </a:ln>
          <a:effectLst/>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052823" y="2665674"/>
            <a:ext cx="1725152" cy="792525"/>
          </a:xfrm>
          <a:prstGeom prst="rect">
            <a:avLst/>
          </a:prstGeom>
          <a:noFill/>
        </p:spPr>
        <p:txBody>
          <a:bodyPr wrap="none" rtlCol="0">
            <a:spAutoFit/>
          </a:bodyPr>
          <a:lstStyle/>
          <a:p>
            <a:pPr algn="ctr"/>
            <a:r>
              <a:rPr lang="en-GB" sz="2275" dirty="0">
                <a:solidFill>
                  <a:schemeClr val="accent5">
                    <a:lumMod val="50000"/>
                  </a:schemeClr>
                </a:solidFill>
              </a:rPr>
              <a:t>Indicators &amp;</a:t>
            </a:r>
          </a:p>
          <a:p>
            <a:pPr algn="ctr"/>
            <a:r>
              <a:rPr lang="en-GB" sz="2275" dirty="0">
                <a:solidFill>
                  <a:schemeClr val="accent5">
                    <a:lumMod val="50000"/>
                  </a:schemeClr>
                </a:solidFill>
              </a:rPr>
              <a:t>attributes</a:t>
            </a:r>
          </a:p>
        </p:txBody>
      </p:sp>
      <p:sp>
        <p:nvSpPr>
          <p:cNvPr id="11" name="TextBox 10"/>
          <p:cNvSpPr txBox="1"/>
          <p:nvPr/>
        </p:nvSpPr>
        <p:spPr>
          <a:xfrm>
            <a:off x="471110" y="5268995"/>
            <a:ext cx="1497526" cy="792525"/>
          </a:xfrm>
          <a:prstGeom prst="rect">
            <a:avLst/>
          </a:prstGeom>
          <a:noFill/>
        </p:spPr>
        <p:txBody>
          <a:bodyPr wrap="none" rtlCol="0">
            <a:spAutoFit/>
          </a:bodyPr>
          <a:lstStyle/>
          <a:p>
            <a:pPr algn="ctr"/>
            <a:r>
              <a:rPr lang="en-GB" sz="2275" dirty="0">
                <a:solidFill>
                  <a:schemeClr val="accent5">
                    <a:lumMod val="50000"/>
                  </a:schemeClr>
                </a:solidFill>
              </a:rPr>
              <a:t>Sentiment</a:t>
            </a:r>
          </a:p>
          <a:p>
            <a:pPr algn="ctr"/>
            <a:r>
              <a:rPr lang="en-GB" sz="2275" dirty="0">
                <a:solidFill>
                  <a:schemeClr val="accent5">
                    <a:lumMod val="50000"/>
                  </a:schemeClr>
                </a:solidFill>
              </a:rPr>
              <a:t>identified</a:t>
            </a:r>
          </a:p>
        </p:txBody>
      </p:sp>
      <p:cxnSp>
        <p:nvCxnSpPr>
          <p:cNvPr id="13" name="Straight Arrow Connector 12"/>
          <p:cNvCxnSpPr>
            <a:stCxn id="11" idx="3"/>
          </p:cNvCxnSpPr>
          <p:nvPr/>
        </p:nvCxnSpPr>
        <p:spPr>
          <a:xfrm flipV="1">
            <a:off x="1968636" y="5150929"/>
            <a:ext cx="1701087" cy="514329"/>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18" idx="3"/>
          </p:cNvCxnSpPr>
          <p:nvPr/>
        </p:nvCxnSpPr>
        <p:spPr>
          <a:xfrm>
            <a:off x="1944077" y="3236984"/>
            <a:ext cx="1898250" cy="554272"/>
          </a:xfrm>
          <a:prstGeom prst="straightConnector1">
            <a:avLst/>
          </a:prstGeom>
          <a:ln cap="rnd">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16095" y="2665674"/>
            <a:ext cx="1527982" cy="1142620"/>
          </a:xfrm>
          <a:prstGeom prst="rect">
            <a:avLst/>
          </a:prstGeom>
          <a:noFill/>
        </p:spPr>
        <p:txBody>
          <a:bodyPr wrap="none" rtlCol="0">
            <a:spAutoFit/>
          </a:bodyPr>
          <a:lstStyle/>
          <a:p>
            <a:pPr algn="ctr"/>
            <a:r>
              <a:rPr lang="en-GB" sz="2275" dirty="0">
                <a:solidFill>
                  <a:schemeClr val="accent5">
                    <a:lumMod val="50000"/>
                  </a:schemeClr>
                </a:solidFill>
              </a:rPr>
              <a:t>Potentially</a:t>
            </a:r>
          </a:p>
          <a:p>
            <a:pPr algn="ctr"/>
            <a:r>
              <a:rPr lang="en-GB" sz="2275" dirty="0">
                <a:solidFill>
                  <a:schemeClr val="accent5">
                    <a:lumMod val="50000"/>
                  </a:schemeClr>
                </a:solidFill>
              </a:rPr>
              <a:t>multiple</a:t>
            </a:r>
          </a:p>
          <a:p>
            <a:pPr algn="ctr"/>
            <a:r>
              <a:rPr lang="en-GB" sz="2275" dirty="0">
                <a:solidFill>
                  <a:schemeClr val="accent5">
                    <a:lumMod val="50000"/>
                  </a:schemeClr>
                </a:solidFill>
              </a:rPr>
              <a:t>locations</a:t>
            </a:r>
          </a:p>
        </p:txBody>
      </p:sp>
    </p:spTree>
    <p:extLst>
      <p:ext uri="{BB962C8B-B14F-4D97-AF65-F5344CB8AC3E}">
        <p14:creationId xmlns:p14="http://schemas.microsoft.com/office/powerpoint/2010/main" val="1275220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po_pres">
  <a:themeElements>
    <a:clrScheme name="ePOOLICE">
      <a:dk1>
        <a:srgbClr val="333333"/>
      </a:dk1>
      <a:lt1>
        <a:srgbClr val="666666"/>
      </a:lt1>
      <a:dk2>
        <a:srgbClr val="333366"/>
      </a:dk2>
      <a:lt2>
        <a:srgbClr val="D8DAF1"/>
      </a:lt2>
      <a:accent1>
        <a:srgbClr val="B31B34"/>
      </a:accent1>
      <a:accent2>
        <a:srgbClr val="FFC000"/>
      </a:accent2>
      <a:accent3>
        <a:srgbClr val="FFFF00"/>
      </a:accent3>
      <a:accent4>
        <a:srgbClr val="000099"/>
      </a:accent4>
      <a:accent5>
        <a:srgbClr val="EEEEEE"/>
      </a:accent5>
      <a:accent6>
        <a:srgbClr val="FFFFFF"/>
      </a:accent6>
      <a:hlink>
        <a:srgbClr val="B31B34"/>
      </a:hlink>
      <a:folHlink>
        <a:srgbClr val="B31B34"/>
      </a:folHlink>
    </a:clrScheme>
    <a:fontScheme name="Plantilla PPT_Virtuo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8000" tIns="0" rIns="108000" bIns="0" numCol="1" anchor="ctr" anchorCtr="0" compatLnSpc="1">
        <a:prstTxWarp prst="textNoShape">
          <a:avLst/>
        </a:prstTxWarp>
      </a:bodyPr>
      <a:lstStyle>
        <a:defPPr marL="0" marR="0" indent="0" algn="l" defTabSz="762000" rtl="0" eaLnBrk="0" fontAlgn="base" latinLnBrk="0" hangingPunct="0">
          <a:lnSpc>
            <a:spcPct val="100000"/>
          </a:lnSpc>
          <a:spcBef>
            <a:spcPct val="0"/>
          </a:spcBef>
          <a:spcAft>
            <a:spcPct val="0"/>
          </a:spcAft>
          <a:buClrTx/>
          <a:buSzTx/>
          <a:buFontTx/>
          <a:buNone/>
          <a:tabLst/>
          <a:defRPr kumimoji="0" lang="es-ES_trad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8000" tIns="0" rIns="108000" bIns="0" numCol="1" anchor="ctr" anchorCtr="0" compatLnSpc="1">
        <a:prstTxWarp prst="textNoShape">
          <a:avLst/>
        </a:prstTxWarp>
      </a:bodyPr>
      <a:lstStyle>
        <a:defPPr marL="0" marR="0" indent="0" algn="l" defTabSz="762000" rtl="0" eaLnBrk="0" fontAlgn="base" latinLnBrk="0" hangingPunct="0">
          <a:lnSpc>
            <a:spcPct val="100000"/>
          </a:lnSpc>
          <a:spcBef>
            <a:spcPct val="0"/>
          </a:spcBef>
          <a:spcAft>
            <a:spcPct val="0"/>
          </a:spcAft>
          <a:buClrTx/>
          <a:buSzTx/>
          <a:buFontTx/>
          <a:buNone/>
          <a:tabLst/>
          <a:defRPr kumimoji="0" lang="es-ES_tradnl" sz="1800" b="0" i="0" u="none" strike="noStrike" cap="none" normalizeH="0" baseline="0" smtClean="0">
            <a:ln>
              <a:noFill/>
            </a:ln>
            <a:solidFill>
              <a:schemeClr val="tx1"/>
            </a:solidFill>
            <a:effectLst/>
            <a:latin typeface="Arial" charset="0"/>
          </a:defRPr>
        </a:defPPr>
      </a:lstStyle>
    </a:lnDef>
  </a:objectDefaults>
  <a:extraClrSchemeLst>
    <a:extraClrScheme>
      <a:clrScheme name="Plantilla PPT_Virtuos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 PPT_Virtuos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 PPT_Virtuos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 PPT_Virtuos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 PPT_Virtuos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 PPT_Virtuos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 PPT_Virtuos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lantilla PPT_Virtuoso 8">
        <a:dk1>
          <a:srgbClr val="474747"/>
        </a:dk1>
        <a:lt1>
          <a:srgbClr val="FFFFFF"/>
        </a:lt1>
        <a:dk2>
          <a:srgbClr val="00405F"/>
        </a:dk2>
        <a:lt2>
          <a:srgbClr val="7B7C7E"/>
        </a:lt2>
        <a:accent1>
          <a:srgbClr val="E29000"/>
        </a:accent1>
        <a:accent2>
          <a:srgbClr val="CB6418"/>
        </a:accent2>
        <a:accent3>
          <a:srgbClr val="FFFFFF"/>
        </a:accent3>
        <a:accent4>
          <a:srgbClr val="3B3B3B"/>
        </a:accent4>
        <a:accent5>
          <a:srgbClr val="EEC6AA"/>
        </a:accent5>
        <a:accent6>
          <a:srgbClr val="B85A15"/>
        </a:accent6>
        <a:hlink>
          <a:srgbClr val="B31B34"/>
        </a:hlink>
        <a:folHlink>
          <a:srgbClr val="000000"/>
        </a:folHlink>
      </a:clrScheme>
      <a:clrMap bg1="lt1" tx1="dk1" bg2="lt2" tx2="dk2" accent1="accent1" accent2="accent2" accent3="accent3" accent4="accent4" accent5="accent5" accent6="accent6" hlink="hlink" folHlink="folHlink"/>
    </a:extraClrScheme>
    <a:extraClrScheme>
      <a:clrScheme name="Plantilla PPT_Virtuoso 9">
        <a:dk1>
          <a:srgbClr val="474747"/>
        </a:dk1>
        <a:lt1>
          <a:srgbClr val="FFFFFF"/>
        </a:lt1>
        <a:dk2>
          <a:srgbClr val="C0C0C0"/>
        </a:dk2>
        <a:lt2>
          <a:srgbClr val="7B7C7E"/>
        </a:lt2>
        <a:accent1>
          <a:srgbClr val="EACED3"/>
        </a:accent1>
        <a:accent2>
          <a:srgbClr val="CB8994"/>
        </a:accent2>
        <a:accent3>
          <a:srgbClr val="FFFFFF"/>
        </a:accent3>
        <a:accent4>
          <a:srgbClr val="3B3B3B"/>
        </a:accent4>
        <a:accent5>
          <a:srgbClr val="F3E3E6"/>
        </a:accent5>
        <a:accent6>
          <a:srgbClr val="B87C86"/>
        </a:accent6>
        <a:hlink>
          <a:srgbClr val="B31B34"/>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ENTRIC-MasterPresentation.potx" id="{0E7E7BEA-C27D-4EAC-8BC2-C5738BF5340E}" vid="{E6952E79-8DDC-4C21-BA9D-DC1E368C2F7B}"/>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Epo_pres</Template>
  <TotalTime>2273</TotalTime>
  <Pages>8</Pages>
  <Words>1564</Words>
  <Application>Microsoft Office PowerPoint</Application>
  <PresentationFormat>A4 (210 x 297 mm)</PresentationFormat>
  <Paragraphs>281</Paragraphs>
  <Slides>45</Slides>
  <Notes>9</Notes>
  <HiddenSlides>2</HiddenSlides>
  <MMClips>0</MMClips>
  <ScaleCrop>false</ScaleCrop>
  <HeadingPairs>
    <vt:vector size="6" baseType="variant">
      <vt:variant>
        <vt:lpstr>Tema</vt:lpstr>
      </vt:variant>
      <vt:variant>
        <vt:i4>2</vt:i4>
      </vt:variant>
      <vt:variant>
        <vt:lpstr>Integrerede OLE-servere</vt:lpstr>
      </vt:variant>
      <vt:variant>
        <vt:i4>1</vt:i4>
      </vt:variant>
      <vt:variant>
        <vt:lpstr>Diastitler</vt:lpstr>
      </vt:variant>
      <vt:variant>
        <vt:i4>45</vt:i4>
      </vt:variant>
    </vt:vector>
  </HeadingPairs>
  <TitlesOfParts>
    <vt:vector size="48" baseType="lpstr">
      <vt:lpstr>Epo_pres</vt:lpstr>
      <vt:lpstr>Crop</vt:lpstr>
      <vt:lpstr>Acrobat Document</vt:lpstr>
      <vt:lpstr>PowerPoint-præsentation</vt:lpstr>
      <vt:lpstr>PowerPoint-præsentation</vt:lpstr>
      <vt:lpstr>Overview</vt:lpstr>
      <vt:lpstr>PowerPoint-præsentation</vt:lpstr>
      <vt:lpstr>The Perfect Indicator</vt:lpstr>
      <vt:lpstr>Weak Indicators</vt:lpstr>
      <vt:lpstr>Weak Indicators</vt:lpstr>
      <vt:lpstr>Model Based Entity Extraction</vt:lpstr>
      <vt:lpstr>Document Overview</vt:lpstr>
      <vt:lpstr>Exploring Individual Documents</vt:lpstr>
      <vt:lpstr>Reducing Noise by Corroboration</vt:lpstr>
      <vt:lpstr>Corroborated Threats</vt:lpstr>
      <vt:lpstr>Some Quirks</vt:lpstr>
      <vt:lpstr>Association Rules (&amp; pointing to Business Organisation of OC)</vt:lpstr>
      <vt:lpstr>Regional Overlays</vt:lpstr>
      <vt:lpstr>Information Flow and role of Enterprise Architecture</vt:lpstr>
      <vt:lpstr>Architecting the Business (Enterprise) of OC</vt:lpstr>
      <vt:lpstr>An OC Taxonomy</vt:lpstr>
      <vt:lpstr>Knowledge Representation of OC (in Conceptual Graphs) </vt:lpstr>
      <vt:lpstr>Knowledge Representation: Conceptual Graphs </vt:lpstr>
      <vt:lpstr>Knowledge Representation: Conceptual Graphs </vt:lpstr>
      <vt:lpstr>Use Case: UNODC THB Scenario</vt:lpstr>
      <vt:lpstr>Use Case: UNODC THB Scenario</vt:lpstr>
      <vt:lpstr>Modelling the Scenario in CoGui: Representing Knowledge</vt:lpstr>
      <vt:lpstr>Modelling the Scenario: Hypothesis / Conclusion</vt:lpstr>
      <vt:lpstr>Expanding the Scenario</vt:lpstr>
      <vt:lpstr>Narcotics Trafficking Scenario</vt:lpstr>
      <vt:lpstr>Identifying the Indicators (WP5 &amp; SAS) </vt:lpstr>
      <vt:lpstr>Translation into a Taxonomy of Categories</vt:lpstr>
      <vt:lpstr>Reminder: Architecting the Business (Enterprise) of OC</vt:lpstr>
      <vt:lpstr>TOGAF Content MetaModel (Basis for OC Taxonomy)</vt:lpstr>
      <vt:lpstr>MT Taxonomy (Ontology)</vt:lpstr>
      <vt:lpstr>DT Taxonomy (Ontology)</vt:lpstr>
      <vt:lpstr>THB Taxonomy (Ontology)</vt:lpstr>
      <vt:lpstr>OC (i.e. Overall) Taxonomy (Ontology)</vt:lpstr>
      <vt:lpstr>Link to Expert’s Models</vt:lpstr>
      <vt:lpstr>SAS Content Categorization Studio</vt:lpstr>
      <vt:lpstr>Taxonomy</vt:lpstr>
      <vt:lpstr>Where it Maps</vt:lpstr>
      <vt:lpstr>About Models - “All models are wrong, but some are useful” </vt:lpstr>
      <vt:lpstr>Stamper (1996)’s Semiotic Ladder</vt:lpstr>
      <vt:lpstr>Knowledge Management in Enterprise Architecture</vt:lpstr>
      <vt:lpstr>References</vt:lpstr>
      <vt:lpstr>Summary</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(no more than two lines)</dc:title>
  <dc:creator>Simon Polovina</dc:creator>
  <cp:lastModifiedBy>Peter Øhrstrøm</cp:lastModifiedBy>
  <cp:revision>78</cp:revision>
  <cp:lastPrinted>2002-05-22T11:42:28Z</cp:lastPrinted>
  <dcterms:created xsi:type="dcterms:W3CDTF">2014-07-15T13:34:39Z</dcterms:created>
  <dcterms:modified xsi:type="dcterms:W3CDTF">2018-02-19T10:06:02Z</dcterms:modified>
</cp:coreProperties>
</file>