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3" r:id="rId6"/>
    <p:sldId id="261"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9B0F33FA-4AFA-4BC2-B2C1-B47D41E647CD}" type="datetimeFigureOut">
              <a:rPr lang="da-DK" smtClean="0"/>
              <a:t>12-10-2016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EBECDE7-1B97-4B45-ADC6-92C90203D10F}" type="slidenum">
              <a:rPr lang="da-DK" smtClean="0"/>
              <a:t>‹nr.›</a:t>
            </a:fld>
            <a:endParaRPr lang="da-DK"/>
          </a:p>
        </p:txBody>
      </p:sp>
    </p:spTree>
    <p:extLst>
      <p:ext uri="{BB962C8B-B14F-4D97-AF65-F5344CB8AC3E}">
        <p14:creationId xmlns:p14="http://schemas.microsoft.com/office/powerpoint/2010/main" val="230422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B0F33FA-4AFA-4BC2-B2C1-B47D41E647CD}" type="datetimeFigureOut">
              <a:rPr lang="da-DK" smtClean="0"/>
              <a:t>12-10-2016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EBECDE7-1B97-4B45-ADC6-92C90203D10F}" type="slidenum">
              <a:rPr lang="da-DK" smtClean="0"/>
              <a:t>‹nr.›</a:t>
            </a:fld>
            <a:endParaRPr lang="da-DK"/>
          </a:p>
        </p:txBody>
      </p:sp>
    </p:spTree>
    <p:extLst>
      <p:ext uri="{BB962C8B-B14F-4D97-AF65-F5344CB8AC3E}">
        <p14:creationId xmlns:p14="http://schemas.microsoft.com/office/powerpoint/2010/main" val="370968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B0F33FA-4AFA-4BC2-B2C1-B47D41E647CD}" type="datetimeFigureOut">
              <a:rPr lang="da-DK" smtClean="0"/>
              <a:t>12-10-2016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EBECDE7-1B97-4B45-ADC6-92C90203D10F}" type="slidenum">
              <a:rPr lang="da-DK" smtClean="0"/>
              <a:t>‹nr.›</a:t>
            </a:fld>
            <a:endParaRPr lang="da-DK"/>
          </a:p>
        </p:txBody>
      </p:sp>
    </p:spTree>
    <p:extLst>
      <p:ext uri="{BB962C8B-B14F-4D97-AF65-F5344CB8AC3E}">
        <p14:creationId xmlns:p14="http://schemas.microsoft.com/office/powerpoint/2010/main" val="406106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B0F33FA-4AFA-4BC2-B2C1-B47D41E647CD}" type="datetimeFigureOut">
              <a:rPr lang="da-DK" smtClean="0"/>
              <a:t>12-10-2016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EBECDE7-1B97-4B45-ADC6-92C90203D10F}" type="slidenum">
              <a:rPr lang="da-DK" smtClean="0"/>
              <a:t>‹nr.›</a:t>
            </a:fld>
            <a:endParaRPr lang="da-DK"/>
          </a:p>
        </p:txBody>
      </p:sp>
    </p:spTree>
    <p:extLst>
      <p:ext uri="{BB962C8B-B14F-4D97-AF65-F5344CB8AC3E}">
        <p14:creationId xmlns:p14="http://schemas.microsoft.com/office/powerpoint/2010/main" val="426868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9B0F33FA-4AFA-4BC2-B2C1-B47D41E647CD}" type="datetimeFigureOut">
              <a:rPr lang="da-DK" smtClean="0"/>
              <a:t>12-10-2016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EBECDE7-1B97-4B45-ADC6-92C90203D10F}" type="slidenum">
              <a:rPr lang="da-DK" smtClean="0"/>
              <a:t>‹nr.›</a:t>
            </a:fld>
            <a:endParaRPr lang="da-DK"/>
          </a:p>
        </p:txBody>
      </p:sp>
    </p:spTree>
    <p:extLst>
      <p:ext uri="{BB962C8B-B14F-4D97-AF65-F5344CB8AC3E}">
        <p14:creationId xmlns:p14="http://schemas.microsoft.com/office/powerpoint/2010/main" val="380024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9B0F33FA-4AFA-4BC2-B2C1-B47D41E647CD}" type="datetimeFigureOut">
              <a:rPr lang="da-DK" smtClean="0"/>
              <a:t>12-10-2016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FEBECDE7-1B97-4B45-ADC6-92C90203D10F}" type="slidenum">
              <a:rPr lang="da-DK" smtClean="0"/>
              <a:t>‹nr.›</a:t>
            </a:fld>
            <a:endParaRPr lang="da-DK"/>
          </a:p>
        </p:txBody>
      </p:sp>
    </p:spTree>
    <p:extLst>
      <p:ext uri="{BB962C8B-B14F-4D97-AF65-F5344CB8AC3E}">
        <p14:creationId xmlns:p14="http://schemas.microsoft.com/office/powerpoint/2010/main" val="28519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9B0F33FA-4AFA-4BC2-B2C1-B47D41E647CD}" type="datetimeFigureOut">
              <a:rPr lang="da-DK" smtClean="0"/>
              <a:t>12-10-2016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FEBECDE7-1B97-4B45-ADC6-92C90203D10F}" type="slidenum">
              <a:rPr lang="da-DK" smtClean="0"/>
              <a:t>‹nr.›</a:t>
            </a:fld>
            <a:endParaRPr lang="da-DK"/>
          </a:p>
        </p:txBody>
      </p:sp>
    </p:spTree>
    <p:extLst>
      <p:ext uri="{BB962C8B-B14F-4D97-AF65-F5344CB8AC3E}">
        <p14:creationId xmlns:p14="http://schemas.microsoft.com/office/powerpoint/2010/main" val="326854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9B0F33FA-4AFA-4BC2-B2C1-B47D41E647CD}" type="datetimeFigureOut">
              <a:rPr lang="da-DK" smtClean="0"/>
              <a:t>12-10-2016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FEBECDE7-1B97-4B45-ADC6-92C90203D10F}" type="slidenum">
              <a:rPr lang="da-DK" smtClean="0"/>
              <a:t>‹nr.›</a:t>
            </a:fld>
            <a:endParaRPr lang="da-DK"/>
          </a:p>
        </p:txBody>
      </p:sp>
    </p:spTree>
    <p:extLst>
      <p:ext uri="{BB962C8B-B14F-4D97-AF65-F5344CB8AC3E}">
        <p14:creationId xmlns:p14="http://schemas.microsoft.com/office/powerpoint/2010/main" val="171862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B0F33FA-4AFA-4BC2-B2C1-B47D41E647CD}" type="datetimeFigureOut">
              <a:rPr lang="da-DK" smtClean="0"/>
              <a:t>12-10-2016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FEBECDE7-1B97-4B45-ADC6-92C90203D10F}" type="slidenum">
              <a:rPr lang="da-DK" smtClean="0"/>
              <a:t>‹nr.›</a:t>
            </a:fld>
            <a:endParaRPr lang="da-DK"/>
          </a:p>
        </p:txBody>
      </p:sp>
    </p:spTree>
    <p:extLst>
      <p:ext uri="{BB962C8B-B14F-4D97-AF65-F5344CB8AC3E}">
        <p14:creationId xmlns:p14="http://schemas.microsoft.com/office/powerpoint/2010/main" val="427394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9B0F33FA-4AFA-4BC2-B2C1-B47D41E647CD}" type="datetimeFigureOut">
              <a:rPr lang="da-DK" smtClean="0"/>
              <a:t>12-10-2016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FEBECDE7-1B97-4B45-ADC6-92C90203D10F}" type="slidenum">
              <a:rPr lang="da-DK" smtClean="0"/>
              <a:t>‹nr.›</a:t>
            </a:fld>
            <a:endParaRPr lang="da-DK"/>
          </a:p>
        </p:txBody>
      </p:sp>
    </p:spTree>
    <p:extLst>
      <p:ext uri="{BB962C8B-B14F-4D97-AF65-F5344CB8AC3E}">
        <p14:creationId xmlns:p14="http://schemas.microsoft.com/office/powerpoint/2010/main" val="2617987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9B0F33FA-4AFA-4BC2-B2C1-B47D41E647CD}" type="datetimeFigureOut">
              <a:rPr lang="da-DK" smtClean="0"/>
              <a:t>12-10-2016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FEBECDE7-1B97-4B45-ADC6-92C90203D10F}" type="slidenum">
              <a:rPr lang="da-DK" smtClean="0"/>
              <a:t>‹nr.›</a:t>
            </a:fld>
            <a:endParaRPr lang="da-DK"/>
          </a:p>
        </p:txBody>
      </p:sp>
    </p:spTree>
    <p:extLst>
      <p:ext uri="{BB962C8B-B14F-4D97-AF65-F5344CB8AC3E}">
        <p14:creationId xmlns:p14="http://schemas.microsoft.com/office/powerpoint/2010/main" val="111243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F33FA-4AFA-4BC2-B2C1-B47D41E647CD}" type="datetimeFigureOut">
              <a:rPr lang="da-DK" smtClean="0"/>
              <a:t>12-10-2016</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ECDE7-1B97-4B45-ADC6-92C90203D10F}" type="slidenum">
              <a:rPr lang="da-DK" smtClean="0"/>
              <a:t>‹nr.›</a:t>
            </a:fld>
            <a:endParaRPr lang="da-DK"/>
          </a:p>
        </p:txBody>
      </p:sp>
    </p:spTree>
    <p:extLst>
      <p:ext uri="{BB962C8B-B14F-4D97-AF65-F5344CB8AC3E}">
        <p14:creationId xmlns:p14="http://schemas.microsoft.com/office/powerpoint/2010/main" val="11756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annotation_id=annotation_381935&amp;feature=iv&amp;list=PLCDA5EF834647EEED&amp;src_vid=TW8ZML5OvXs&amp;v=aUWOzyo-Ke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err="1" smtClean="0"/>
              <a:t>Privacy</a:t>
            </a:r>
            <a:endParaRPr lang="da-DK" dirty="0"/>
          </a:p>
        </p:txBody>
      </p:sp>
      <p:sp>
        <p:nvSpPr>
          <p:cNvPr id="3" name="Undertitel 2"/>
          <p:cNvSpPr>
            <a:spLocks noGrp="1"/>
          </p:cNvSpPr>
          <p:nvPr>
            <p:ph type="subTitle" idx="1"/>
          </p:nvPr>
        </p:nvSpPr>
        <p:spPr/>
        <p:txBody>
          <a:bodyPr/>
          <a:lstStyle/>
          <a:p>
            <a:r>
              <a:rPr lang="da-DK" i="1" dirty="0" err="1" smtClean="0"/>
              <a:t>What</a:t>
            </a:r>
            <a:r>
              <a:rPr lang="da-DK" i="1" dirty="0" smtClean="0"/>
              <a:t> is it </a:t>
            </a:r>
            <a:r>
              <a:rPr lang="da-DK" i="1" dirty="0" err="1" smtClean="0"/>
              <a:t>good</a:t>
            </a:r>
            <a:r>
              <a:rPr lang="da-DK" i="1" dirty="0" smtClean="0"/>
              <a:t> for?</a:t>
            </a:r>
            <a:endParaRPr lang="da-DK" i="1" dirty="0"/>
          </a:p>
        </p:txBody>
      </p:sp>
    </p:spTree>
    <p:extLst>
      <p:ext uri="{BB962C8B-B14F-4D97-AF65-F5344CB8AC3E}">
        <p14:creationId xmlns:p14="http://schemas.microsoft.com/office/powerpoint/2010/main" val="193409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1255059" y="663388"/>
            <a:ext cx="9870141" cy="646331"/>
          </a:xfrm>
          <a:prstGeom prst="rect">
            <a:avLst/>
          </a:prstGeom>
          <a:noFill/>
        </p:spPr>
        <p:txBody>
          <a:bodyPr wrap="square" rtlCol="0">
            <a:spAutoFit/>
          </a:bodyPr>
          <a:lstStyle/>
          <a:p>
            <a:pPr marL="342900" indent="-342900">
              <a:buAutoNum type="arabicPeriod"/>
            </a:pPr>
            <a:r>
              <a:rPr lang="da-DK" dirty="0" err="1" smtClean="0"/>
              <a:t>Privacy</a:t>
            </a:r>
            <a:r>
              <a:rPr lang="da-DK" dirty="0" smtClean="0"/>
              <a:t> is an </a:t>
            </a:r>
            <a:r>
              <a:rPr lang="da-DK" dirty="0" err="1" smtClean="0"/>
              <a:t>important</a:t>
            </a:r>
            <a:r>
              <a:rPr lang="da-DK" dirty="0" smtClean="0"/>
              <a:t> ICT </a:t>
            </a:r>
            <a:r>
              <a:rPr lang="da-DK" dirty="0" err="1" smtClean="0"/>
              <a:t>issue</a:t>
            </a:r>
            <a:r>
              <a:rPr lang="da-DK" dirty="0"/>
              <a:t> </a:t>
            </a:r>
            <a:r>
              <a:rPr lang="da-DK" dirty="0" smtClean="0"/>
              <a:t>– ”None is more </a:t>
            </a:r>
            <a:r>
              <a:rPr lang="da-DK" dirty="0" err="1" smtClean="0"/>
              <a:t>paradigmatic</a:t>
            </a:r>
            <a:r>
              <a:rPr lang="da-DK" dirty="0" smtClean="0"/>
              <a:t> </a:t>
            </a:r>
            <a:r>
              <a:rPr lang="da-DK" dirty="0" err="1" smtClean="0"/>
              <a:t>than</a:t>
            </a:r>
            <a:r>
              <a:rPr lang="da-DK" dirty="0" smtClean="0"/>
              <a:t> the </a:t>
            </a:r>
            <a:r>
              <a:rPr lang="da-DK" dirty="0" err="1" smtClean="0"/>
              <a:t>issue</a:t>
            </a:r>
            <a:r>
              <a:rPr lang="da-DK" dirty="0" smtClean="0"/>
              <a:t> of </a:t>
            </a:r>
            <a:r>
              <a:rPr lang="da-DK" dirty="0" err="1" smtClean="0"/>
              <a:t>privacy</a:t>
            </a:r>
            <a:r>
              <a:rPr lang="da-DK" dirty="0" smtClean="0"/>
              <a:t>” (</a:t>
            </a:r>
            <a:r>
              <a:rPr lang="da-DK" dirty="0" err="1" smtClean="0"/>
              <a:t>Moor</a:t>
            </a:r>
            <a:r>
              <a:rPr lang="da-DK" dirty="0" smtClean="0"/>
              <a:t>, 1997)</a:t>
            </a:r>
          </a:p>
        </p:txBody>
      </p:sp>
    </p:spTree>
    <p:extLst>
      <p:ext uri="{BB962C8B-B14F-4D97-AF65-F5344CB8AC3E}">
        <p14:creationId xmlns:p14="http://schemas.microsoft.com/office/powerpoint/2010/main" val="72954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Intrinsic</a:t>
            </a:r>
            <a:r>
              <a:rPr lang="da-DK" dirty="0" smtClean="0"/>
              <a:t> and Instrumental </a:t>
            </a:r>
            <a:r>
              <a:rPr lang="da-DK" dirty="0" err="1" smtClean="0"/>
              <a:t>value</a:t>
            </a:r>
            <a:endParaRPr lang="da-DK" dirty="0"/>
          </a:p>
        </p:txBody>
      </p:sp>
      <p:sp>
        <p:nvSpPr>
          <p:cNvPr id="3" name="Pladsholder til indhold 2"/>
          <p:cNvSpPr>
            <a:spLocks noGrp="1"/>
          </p:cNvSpPr>
          <p:nvPr>
            <p:ph idx="1"/>
          </p:nvPr>
        </p:nvSpPr>
        <p:spPr/>
        <p:txBody>
          <a:bodyPr/>
          <a:lstStyle/>
          <a:p>
            <a:pPr marL="0" indent="0">
              <a:buNone/>
            </a:pPr>
            <a:r>
              <a:rPr lang="en-US" dirty="0" smtClean="0"/>
              <a:t>"</a:t>
            </a:r>
            <a:r>
              <a:rPr lang="en-US" dirty="0"/>
              <a:t>we call that which is in itself worthy of pursuit more final than that which is worthy of pursuit for the sake of something else, and that which is never desirable for the sake of something else more final than the things that are desirable both in themselves and for the sake of that other thing, and therefore we call final without qualification that which is always desirable in itself and never for the sake of something else</a:t>
            </a:r>
            <a:r>
              <a:rPr lang="en-US" dirty="0" smtClean="0"/>
              <a:t>.“ (Aristotle </a:t>
            </a:r>
            <a:r>
              <a:rPr lang="en-US" i="1" dirty="0" err="1" smtClean="0"/>
              <a:t>Nicomanean</a:t>
            </a:r>
            <a:r>
              <a:rPr lang="en-US" i="1" dirty="0" smtClean="0"/>
              <a:t> Ethics</a:t>
            </a:r>
            <a:r>
              <a:rPr lang="en-US" dirty="0" smtClean="0"/>
              <a:t>, Book </a:t>
            </a:r>
            <a:r>
              <a:rPr lang="en-US" dirty="0"/>
              <a:t>1, §7)</a:t>
            </a:r>
            <a:endParaRPr lang="da-DK" dirty="0"/>
          </a:p>
          <a:p>
            <a:pPr marL="0" indent="0">
              <a:buNone/>
            </a:pPr>
            <a:endParaRPr lang="da-DK" dirty="0"/>
          </a:p>
        </p:txBody>
      </p:sp>
    </p:spTree>
    <p:extLst>
      <p:ext uri="{BB962C8B-B14F-4D97-AF65-F5344CB8AC3E}">
        <p14:creationId xmlns:p14="http://schemas.microsoft.com/office/powerpoint/2010/main" val="34653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Intrinsic</a:t>
            </a:r>
            <a:r>
              <a:rPr lang="da-DK" dirty="0" smtClean="0"/>
              <a:t> </a:t>
            </a:r>
            <a:r>
              <a:rPr lang="da-DK" dirty="0" err="1" smtClean="0"/>
              <a:t>value</a:t>
            </a:r>
            <a:r>
              <a:rPr lang="da-DK" dirty="0" smtClean="0"/>
              <a:t>?</a:t>
            </a:r>
            <a:endParaRPr lang="da-DK" dirty="0"/>
          </a:p>
        </p:txBody>
      </p:sp>
      <p:sp>
        <p:nvSpPr>
          <p:cNvPr id="3" name="Pladsholder til indhold 2"/>
          <p:cNvSpPr>
            <a:spLocks noGrp="1"/>
          </p:cNvSpPr>
          <p:nvPr>
            <p:ph idx="1"/>
          </p:nvPr>
        </p:nvSpPr>
        <p:spPr/>
        <p:txBody>
          <a:bodyPr/>
          <a:lstStyle/>
          <a:p>
            <a:pPr marL="514350" indent="-514350">
              <a:buFont typeface="+mj-lt"/>
              <a:buAutoNum type="arabicPeriod"/>
            </a:pPr>
            <a:r>
              <a:rPr lang="da-DK" dirty="0" smtClean="0"/>
              <a:t>If x is an </a:t>
            </a:r>
            <a:r>
              <a:rPr lang="da-DK" dirty="0" err="1" smtClean="0"/>
              <a:t>essential</a:t>
            </a:r>
            <a:r>
              <a:rPr lang="da-DK" dirty="0" smtClean="0"/>
              <a:t> part of an </a:t>
            </a:r>
            <a:r>
              <a:rPr lang="da-DK" dirty="0" err="1" smtClean="0"/>
              <a:t>intrinsic</a:t>
            </a:r>
            <a:r>
              <a:rPr lang="da-DK" dirty="0" smtClean="0"/>
              <a:t> </a:t>
            </a:r>
            <a:r>
              <a:rPr lang="da-DK" dirty="0" err="1" smtClean="0"/>
              <a:t>good</a:t>
            </a:r>
            <a:r>
              <a:rPr lang="da-DK" dirty="0" smtClean="0"/>
              <a:t>, </a:t>
            </a:r>
            <a:r>
              <a:rPr lang="da-DK" dirty="0" err="1" smtClean="0"/>
              <a:t>then</a:t>
            </a:r>
            <a:r>
              <a:rPr lang="da-DK" dirty="0" smtClean="0"/>
              <a:t> x is </a:t>
            </a:r>
            <a:r>
              <a:rPr lang="da-DK" dirty="0" err="1" smtClean="0"/>
              <a:t>also</a:t>
            </a:r>
            <a:r>
              <a:rPr lang="da-DK" dirty="0" smtClean="0"/>
              <a:t> an </a:t>
            </a:r>
            <a:r>
              <a:rPr lang="da-DK" dirty="0" err="1" smtClean="0"/>
              <a:t>intrinsic</a:t>
            </a:r>
            <a:r>
              <a:rPr lang="da-DK" dirty="0" smtClean="0"/>
              <a:t> </a:t>
            </a:r>
            <a:r>
              <a:rPr lang="da-DK" dirty="0" err="1" smtClean="0"/>
              <a:t>good</a:t>
            </a:r>
            <a:r>
              <a:rPr lang="da-DK" dirty="0" smtClean="0"/>
              <a:t>.</a:t>
            </a:r>
          </a:p>
          <a:p>
            <a:pPr marL="514350" indent="-514350">
              <a:buFont typeface="+mj-lt"/>
              <a:buAutoNum type="arabicPeriod"/>
            </a:pPr>
            <a:r>
              <a:rPr lang="da-DK" dirty="0" err="1" smtClean="0"/>
              <a:t>Privacy</a:t>
            </a:r>
            <a:r>
              <a:rPr lang="da-DK" dirty="0" smtClean="0"/>
              <a:t> is an </a:t>
            </a:r>
            <a:r>
              <a:rPr lang="da-DK" dirty="0" err="1" smtClean="0"/>
              <a:t>essential</a:t>
            </a:r>
            <a:r>
              <a:rPr lang="da-DK" dirty="0" smtClean="0"/>
              <a:t> part of </a:t>
            </a:r>
            <a:r>
              <a:rPr lang="da-DK" dirty="0" err="1" smtClean="0"/>
              <a:t>autonomy</a:t>
            </a:r>
            <a:endParaRPr lang="da-DK" dirty="0" smtClean="0"/>
          </a:p>
          <a:p>
            <a:pPr marL="514350" indent="-514350">
              <a:buFont typeface="+mj-lt"/>
              <a:buAutoNum type="arabicPeriod"/>
            </a:pPr>
            <a:r>
              <a:rPr lang="da-DK" dirty="0" err="1" smtClean="0"/>
              <a:t>Autonomy</a:t>
            </a:r>
            <a:r>
              <a:rPr lang="da-DK" dirty="0" smtClean="0"/>
              <a:t> is an </a:t>
            </a:r>
            <a:r>
              <a:rPr lang="da-DK" dirty="0" err="1" smtClean="0"/>
              <a:t>intrinsic</a:t>
            </a:r>
            <a:r>
              <a:rPr lang="da-DK" dirty="0" smtClean="0"/>
              <a:t> </a:t>
            </a:r>
            <a:r>
              <a:rPr lang="da-DK" dirty="0" err="1" smtClean="0"/>
              <a:t>good</a:t>
            </a:r>
            <a:endParaRPr lang="da-DK" dirty="0" smtClean="0"/>
          </a:p>
          <a:p>
            <a:pPr marL="514350" indent="-514350">
              <a:buFont typeface="+mj-lt"/>
              <a:buAutoNum type="arabicPeriod"/>
            </a:pPr>
            <a:r>
              <a:rPr lang="da-DK" dirty="0" err="1" smtClean="0"/>
              <a:t>Hence</a:t>
            </a:r>
            <a:r>
              <a:rPr lang="da-DK" dirty="0" smtClean="0"/>
              <a:t> </a:t>
            </a:r>
            <a:r>
              <a:rPr lang="da-DK" dirty="0" err="1" smtClean="0"/>
              <a:t>privacy</a:t>
            </a:r>
            <a:r>
              <a:rPr lang="da-DK" dirty="0" smtClean="0"/>
              <a:t> is an </a:t>
            </a:r>
            <a:r>
              <a:rPr lang="da-DK" dirty="0" err="1" smtClean="0"/>
              <a:t>intrinsic</a:t>
            </a:r>
            <a:r>
              <a:rPr lang="da-DK" dirty="0" smtClean="0"/>
              <a:t> </a:t>
            </a:r>
            <a:r>
              <a:rPr lang="da-DK" dirty="0" err="1" smtClean="0"/>
              <a:t>good</a:t>
            </a:r>
            <a:r>
              <a:rPr lang="da-DK" dirty="0" smtClean="0"/>
              <a:t>.</a:t>
            </a:r>
            <a:endParaRPr lang="da-DK" dirty="0"/>
          </a:p>
        </p:txBody>
      </p:sp>
    </p:spTree>
    <p:extLst>
      <p:ext uri="{BB962C8B-B14F-4D97-AF65-F5344CB8AC3E}">
        <p14:creationId xmlns:p14="http://schemas.microsoft.com/office/powerpoint/2010/main" val="257476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890982" y="1256146"/>
            <a:ext cx="7398327" cy="4814972"/>
          </a:xfrm>
          <a:prstGeom prst="rect">
            <a:avLst/>
          </a:prstGeom>
        </p:spPr>
        <p:txBody>
          <a:bodyPr wrap="square">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this thought experiment Tom is very good with computers and electronics and has a real fondness for knowing about you – all about you. Tom uses computers secretly to search your financial records, your medical records, and your criminal records. He knows about your late mortgage payments, your persistent hemorrhoids, and that driving-while-intoxicated charge that you thought was long forgotten. Tom is so fascinated with your life that he has clandestine cameras installed which record your every movement. You know nothing about any of this, but Tom, watching your life is like following a soap opera – The Days of Your Life</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(Moor, 1997)</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655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493" y="428604"/>
            <a:ext cx="9248521" cy="5201232"/>
          </a:xfrm>
          <a:prstGeom prst="rect">
            <a:avLst/>
          </a:prstGeom>
        </p:spPr>
      </p:pic>
      <p:sp>
        <p:nvSpPr>
          <p:cNvPr id="3" name="Rektangel 2"/>
          <p:cNvSpPr/>
          <p:nvPr/>
        </p:nvSpPr>
        <p:spPr>
          <a:xfrm>
            <a:off x="1398493" y="5791201"/>
            <a:ext cx="9484659" cy="923330"/>
          </a:xfrm>
          <a:prstGeom prst="rect">
            <a:avLst/>
          </a:prstGeom>
        </p:spPr>
        <p:txBody>
          <a:bodyPr wrap="square">
            <a:spAutoFit/>
          </a:bodyPr>
          <a:lstStyle/>
          <a:p>
            <a:r>
              <a:rPr lang="da-DK" dirty="0" smtClean="0">
                <a:hlinkClick r:id="rId2"/>
              </a:rPr>
              <a:t>https://www.youtube.com/watch?annotation_id=annotation_381935&amp;feature=iv&amp;list=PLCDA5EF834647EEED&amp;src_vid=TW8ZML5OvXs&amp;v=aUWOzyo-Kec</a:t>
            </a:r>
            <a:endParaRPr lang="da-DK" dirty="0" smtClean="0"/>
          </a:p>
          <a:p>
            <a:endParaRPr lang="da-DK" dirty="0"/>
          </a:p>
        </p:txBody>
      </p:sp>
    </p:spTree>
    <p:extLst>
      <p:ext uri="{BB962C8B-B14F-4D97-AF65-F5344CB8AC3E}">
        <p14:creationId xmlns:p14="http://schemas.microsoft.com/office/powerpoint/2010/main" val="1869190634"/>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291</Words>
  <Application>Microsoft Office PowerPoint</Application>
  <PresentationFormat>Widescreen</PresentationFormat>
  <Paragraphs>12</Paragraphs>
  <Slides>6</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vt:i4>
      </vt:variant>
    </vt:vector>
  </HeadingPairs>
  <TitlesOfParts>
    <vt:vector size="11" baseType="lpstr">
      <vt:lpstr>Arial</vt:lpstr>
      <vt:lpstr>Calibri</vt:lpstr>
      <vt:lpstr>Calibri Light</vt:lpstr>
      <vt:lpstr>Times New Roman</vt:lpstr>
      <vt:lpstr>Office-tema</vt:lpstr>
      <vt:lpstr>Privacy</vt:lpstr>
      <vt:lpstr>PowerPoint-præsentation</vt:lpstr>
      <vt:lpstr>Intrinsic and Instrumental value</vt:lpstr>
      <vt:lpstr>Intrinsic value?</vt:lpstr>
      <vt:lpstr>PowerPoint-præsentation</vt:lpstr>
      <vt:lpstr>PowerPoint-præsentation</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dc:title>
  <dc:creator>David Jakobsen</dc:creator>
  <cp:lastModifiedBy>David Jakobsen</cp:lastModifiedBy>
  <cp:revision>4</cp:revision>
  <dcterms:created xsi:type="dcterms:W3CDTF">2016-10-12T10:06:11Z</dcterms:created>
  <dcterms:modified xsi:type="dcterms:W3CDTF">2016-10-12T12:50:24Z</dcterms:modified>
</cp:coreProperties>
</file>